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1.wmf" ContentType="image/x-wmf"/>
  <Override PartName="/ppt/media/image80.png" ContentType="image/png"/>
  <Override PartName="/ppt/media/image79.png" ContentType="image/png"/>
  <Override PartName="/ppt/media/image30.png" ContentType="image/png"/>
  <Override PartName="/ppt/media/image55.png" ContentType="image/png"/>
  <Override PartName="/ppt/media/image25.png" ContentType="image/png"/>
  <Override PartName="/ppt/media/image24.png" ContentType="image/png"/>
  <Override PartName="/ppt/media/image19.wmf" ContentType="image/x-wmf"/>
  <Override PartName="/ppt/media/image9.wmf" ContentType="image/x-wmf"/>
  <Override PartName="/ppt/media/image49.png" ContentType="image/png"/>
  <Override PartName="/ppt/media/image20.jpeg" ContentType="image/jpeg"/>
  <Override PartName="/ppt/media/image6.wmf" ContentType="image/x-wmf"/>
  <Override PartName="/ppt/media/image5.wmf" ContentType="image/x-wmf"/>
  <Override PartName="/ppt/media/image4.wmf" ContentType="image/x-wmf"/>
  <Override PartName="/ppt/media/image12.jpeg" ContentType="image/jpeg"/>
  <Override PartName="/ppt/media/image3.wmf" ContentType="image/x-wmf"/>
  <Override PartName="/ppt/media/image82.wmf" ContentType="image/x-wmf"/>
  <Override PartName="/ppt/media/image1.wmf" ContentType="image/x-wmf"/>
  <Override PartName="/ppt/media/image2.wmf" ContentType="image/x-wmf"/>
  <Override PartName="/ppt/media/image7.wmf" ContentType="image/x-wmf"/>
  <Override PartName="/ppt/media/image8.wmf" ContentType="image/x-wmf"/>
  <Override PartName="/ppt/media/image35.wmf" ContentType="image/x-wmf"/>
  <Override PartName="/ppt/media/image10.wmf" ContentType="image/x-wmf"/>
  <Override PartName="/ppt/media/image40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29.wmf" ContentType="image/x-wmf"/>
  <Override PartName="/ppt/media/image21.jpeg" ContentType="image/jpeg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7.wmf" ContentType="image/x-wmf"/>
  <Override PartName="/ppt/media/image32.wmf" ContentType="image/x-wmf"/>
  <Override PartName="/ppt/media/image57.png" ContentType="image/png"/>
  <Override PartName="/ppt/media/image26.wmf" ContentType="image/x-wmf"/>
  <Override PartName="/ppt/media/image31.wmf" ContentType="image/x-wmf"/>
  <Override PartName="/ppt/media/image56.png" ContentType="image/png"/>
  <Override PartName="/ppt/media/image53.png" ContentType="image/png"/>
  <Override PartName="/ppt/media/image78.png" ContentType="image/png"/>
  <Override PartName="/ppt/media/image52.png" ContentType="image/png"/>
  <Override PartName="/ppt/media/image18.wmf" ContentType="image/x-wmf"/>
  <Override PartName="/ppt/media/image17.wmf" ContentType="image/x-wmf"/>
  <Override PartName="/ppt/media/image22.wmf" ContentType="image/x-wmf"/>
  <Override PartName="/ppt/media/image47.png" ContentType="image/png"/>
  <Override PartName="/ppt/media/image16.wmf" ContentType="image/x-wmf"/>
  <Override PartName="/ppt/media/image46.png" ContentType="image/png"/>
  <Override PartName="/ppt/media/image36.png" ContentType="image/png"/>
  <Override PartName="/ppt/media/image11.wmf" ContentType="image/x-wmf"/>
  <Override PartName="/ppt/media/image41.png" ContentType="image/png"/>
  <Override PartName="/ppt/media/image66.png" ContentType="image/png"/>
  <Override PartName="/ppt/media/image13.jpeg" ContentType="image/jpeg"/>
  <Override PartName="/ppt/media/image23.wmf" ContentType="image/x-wmf"/>
  <Override PartName="/ppt/media/image48.png" ContentType="image/png"/>
  <Override PartName="/ppt/media/image15.jpeg" ContentType="image/jpeg"/>
  <Override PartName="/ppt/media/image37.png" ContentType="image/png"/>
  <Override PartName="/ppt/media/image14.jpeg" ContentType="image/jpeg"/>
  <Override PartName="/ppt/media/image38.png" ContentType="image/png"/>
  <Override PartName="/ppt/media/image39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5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wmf" ContentType="image/x-wmf"/>
  <Override PartName="/ppt/media/image74.wmf" ContentType="image/x-wmf"/>
  <Override PartName="/ppt/media/image76.wmf" ContentType="image/x-wmf"/>
  <Override PartName="/ppt/media/image77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176880"/>
            <a:ext cx="12191400" cy="6804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920" cy="500760"/>
          </a:xfrm>
          <a:prstGeom prst="rect">
            <a:avLst/>
          </a:prstGeom>
          <a:ln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200" cy="74844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7" descr=""/>
          <p:cNvPicPr/>
          <p:nvPr/>
        </p:nvPicPr>
        <p:blipFill>
          <a:blip r:embed="rId4"/>
          <a:stretch/>
        </p:blipFill>
        <p:spPr>
          <a:xfrm>
            <a:off x="838080" y="703080"/>
            <a:ext cx="4657680" cy="124596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</a:t>
            </a:r>
            <a:r>
              <a:rPr b="0" lang="en-GB" sz="1800" spc="-1" strike="noStrike">
                <a:latin typeface="Arial"/>
              </a:rPr>
              <a:t>the title text </a:t>
            </a:r>
            <a:r>
              <a:rPr b="0" lang="en-GB" sz="1800" spc="-1" strike="noStrike">
                <a:latin typeface="Arial"/>
              </a:rPr>
              <a:t>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176880"/>
            <a:ext cx="12191400" cy="6804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920" cy="500760"/>
          </a:xfrm>
          <a:prstGeom prst="rect">
            <a:avLst/>
          </a:prstGeom>
          <a:ln>
            <a:noFill/>
          </a:ln>
        </p:spPr>
      </p:pic>
      <p:pic>
        <p:nvPicPr>
          <p:cNvPr id="45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200" cy="74844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176880"/>
            <a:ext cx="12191400" cy="6804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920" cy="50076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200" cy="74844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176880"/>
            <a:ext cx="12191400" cy="6804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920" cy="500760"/>
          </a:xfrm>
          <a:prstGeom prst="rect">
            <a:avLst/>
          </a:prstGeom>
          <a:ln>
            <a:noFill/>
          </a:ln>
        </p:spPr>
      </p:pic>
      <p:pic>
        <p:nvPicPr>
          <p:cNvPr id="127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200" cy="748440"/>
          </a:xfrm>
          <a:prstGeom prst="rect">
            <a:avLst/>
          </a:prstGeom>
          <a:ln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li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k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 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it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ti</a:t>
            </a:r>
            <a:r>
              <a:rPr b="0" lang="en-GB" sz="1800" spc="-1" strike="noStrike">
                <a:latin typeface="Arial"/>
              </a:rPr>
              <a:t>tl</a:t>
            </a:r>
            <a:r>
              <a:rPr b="0" lang="en-GB" sz="1800" spc="-1" strike="noStrike">
                <a:latin typeface="Arial"/>
              </a:rPr>
              <a:t>e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 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176880"/>
            <a:ext cx="12191400" cy="6804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920" cy="500760"/>
          </a:xfrm>
          <a:prstGeom prst="rect">
            <a:avLst/>
          </a:prstGeom>
          <a:ln>
            <a:noFill/>
          </a:ln>
        </p:spPr>
      </p:pic>
      <p:pic>
        <p:nvPicPr>
          <p:cNvPr id="168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200" cy="748440"/>
          </a:xfrm>
          <a:prstGeom prst="rect">
            <a:avLst/>
          </a:prstGeom>
          <a:ln>
            <a:noFill/>
          </a:ln>
        </p:spPr>
      </p:pic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6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y.library.com/user/(%5b%5e/&#8221;%5d*)$&#8221;)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hyperlink" Target="http://my.library.com/user/(%5b%5e/&#8221;%5d*)$&#8221;)" TargetMode="External"/><Relationship Id="rId5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4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slideLayout" Target="../slideLayouts/slideLayout4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wmf"/><Relationship Id="rId2" Type="http://schemas.openxmlformats.org/officeDocument/2006/relationships/image" Target="../media/image74.wmf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4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wmf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4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1.wmf"/><Relationship Id="rId2" Type="http://schemas.openxmlformats.org/officeDocument/2006/relationships/image" Target="../media/image82.wm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75320" y="4385520"/>
            <a:ext cx="942516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Calibri Light"/>
              </a:rPr>
              <a:t>Behaviour Driven Development :</a:t>
            </a:r>
            <a:br/>
            <a:r>
              <a:rPr b="1" lang="en-GB" sz="4800" spc="-1" strike="noStrike">
                <a:solidFill>
                  <a:srgbClr val="ffffff"/>
                </a:solidFill>
                <a:latin typeface="Calibri Light"/>
              </a:rPr>
              <a:t>theGardener roots</a:t>
            </a:r>
            <a:endParaRPr b="0" lang="en-GB" sz="4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12191400" cy="61930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Introduction | 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470A928-51BE-4681-BCF6-182207CD67E4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3086640" y="1267920"/>
            <a:ext cx="6973920" cy="46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91400" cy="61930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Introduction | Executable Documentation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8EE5817-97AC-465E-A5E1-645A49D993C2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3121200" y="1267920"/>
            <a:ext cx="8072280" cy="46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D2B21B6-68B9-4B79-9BBE-7D6C8D491CC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356640" y="2281320"/>
            <a:ext cx="2172240" cy="21783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3823920" y="3720240"/>
            <a:ext cx="1239480" cy="7398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4239360" y="3734280"/>
            <a:ext cx="438840" cy="4849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4289760" y="3274560"/>
            <a:ext cx="306360" cy="613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4289760" y="3537720"/>
            <a:ext cx="306360" cy="208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3791880" y="2746800"/>
            <a:ext cx="1299600" cy="8582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4442040" y="2746800"/>
            <a:ext cx="649440" cy="858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3978720" y="2588400"/>
            <a:ext cx="926280" cy="7016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1"/>
          <p:cNvSpPr/>
          <p:nvPr/>
        </p:nvSpPr>
        <p:spPr>
          <a:xfrm>
            <a:off x="4783320" y="3038040"/>
            <a:ext cx="109800" cy="20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3990600" y="3038040"/>
            <a:ext cx="109800" cy="20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3"/>
          <p:cNvSpPr/>
          <p:nvPr/>
        </p:nvSpPr>
        <p:spPr>
          <a:xfrm>
            <a:off x="4299480" y="3730320"/>
            <a:ext cx="284040" cy="72972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4173120" y="3641760"/>
            <a:ext cx="264240" cy="2862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"/>
          <p:cNvSpPr/>
          <p:nvPr/>
        </p:nvSpPr>
        <p:spPr>
          <a:xfrm>
            <a:off x="4446000" y="3641760"/>
            <a:ext cx="264240" cy="2862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6444360" y="2286720"/>
            <a:ext cx="2176560" cy="21783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7"/>
          <p:cNvSpPr/>
          <p:nvPr/>
        </p:nvSpPr>
        <p:spPr>
          <a:xfrm>
            <a:off x="7084440" y="2350800"/>
            <a:ext cx="938520" cy="1030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8"/>
          <p:cNvSpPr/>
          <p:nvPr/>
        </p:nvSpPr>
        <p:spPr>
          <a:xfrm>
            <a:off x="6909840" y="3727440"/>
            <a:ext cx="1243440" cy="7376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9"/>
          <p:cNvSpPr/>
          <p:nvPr/>
        </p:nvSpPr>
        <p:spPr>
          <a:xfrm>
            <a:off x="6909840" y="3727440"/>
            <a:ext cx="621360" cy="7376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0"/>
          <p:cNvSpPr/>
          <p:nvPr/>
        </p:nvSpPr>
        <p:spPr>
          <a:xfrm>
            <a:off x="7377480" y="3318120"/>
            <a:ext cx="306360" cy="10368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1"/>
          <p:cNvSpPr/>
          <p:nvPr/>
        </p:nvSpPr>
        <p:spPr>
          <a:xfrm>
            <a:off x="7443720" y="4030200"/>
            <a:ext cx="165960" cy="324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2"/>
          <p:cNvSpPr/>
          <p:nvPr/>
        </p:nvSpPr>
        <p:spPr>
          <a:xfrm>
            <a:off x="7377480" y="3542760"/>
            <a:ext cx="306360" cy="208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3"/>
          <p:cNvSpPr/>
          <p:nvPr/>
        </p:nvSpPr>
        <p:spPr>
          <a:xfrm>
            <a:off x="6879600" y="2752200"/>
            <a:ext cx="1301400" cy="8600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4"/>
          <p:cNvSpPr/>
          <p:nvPr/>
        </p:nvSpPr>
        <p:spPr>
          <a:xfrm>
            <a:off x="7531920" y="2752200"/>
            <a:ext cx="649440" cy="8600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"/>
          <p:cNvSpPr/>
          <p:nvPr/>
        </p:nvSpPr>
        <p:spPr>
          <a:xfrm>
            <a:off x="7064280" y="2593800"/>
            <a:ext cx="930240" cy="701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6"/>
          <p:cNvSpPr/>
          <p:nvPr/>
        </p:nvSpPr>
        <p:spPr>
          <a:xfrm>
            <a:off x="7100640" y="2593800"/>
            <a:ext cx="870120" cy="717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7"/>
          <p:cNvSpPr/>
          <p:nvPr/>
        </p:nvSpPr>
        <p:spPr>
          <a:xfrm>
            <a:off x="7873200" y="3043080"/>
            <a:ext cx="109800" cy="20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8"/>
          <p:cNvSpPr/>
          <p:nvPr/>
        </p:nvSpPr>
        <p:spPr>
          <a:xfrm>
            <a:off x="7080480" y="3043080"/>
            <a:ext cx="109800" cy="20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9"/>
          <p:cNvSpPr/>
          <p:nvPr/>
        </p:nvSpPr>
        <p:spPr>
          <a:xfrm>
            <a:off x="7234920" y="3063240"/>
            <a:ext cx="593280" cy="223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0"/>
          <p:cNvSpPr/>
          <p:nvPr/>
        </p:nvSpPr>
        <p:spPr>
          <a:xfrm>
            <a:off x="7251120" y="3071160"/>
            <a:ext cx="252000" cy="201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1"/>
          <p:cNvSpPr/>
          <p:nvPr/>
        </p:nvSpPr>
        <p:spPr>
          <a:xfrm>
            <a:off x="7560000" y="3071160"/>
            <a:ext cx="250200" cy="201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2"/>
          <p:cNvSpPr/>
          <p:nvPr/>
        </p:nvSpPr>
        <p:spPr>
          <a:xfrm>
            <a:off x="7112520" y="3530880"/>
            <a:ext cx="418680" cy="8240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3"/>
          <p:cNvSpPr/>
          <p:nvPr/>
        </p:nvSpPr>
        <p:spPr>
          <a:xfrm>
            <a:off x="7531920" y="3530880"/>
            <a:ext cx="416520" cy="8240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4"/>
          <p:cNvSpPr/>
          <p:nvPr/>
        </p:nvSpPr>
        <p:spPr>
          <a:xfrm>
            <a:off x="3356640" y="4660920"/>
            <a:ext cx="2172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6449400" y="4660920"/>
            <a:ext cx="2172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4" name="CustomShape 36"/>
          <p:cNvSpPr/>
          <p:nvPr/>
        </p:nvSpPr>
        <p:spPr>
          <a:xfrm>
            <a:off x="4239000" y="3089520"/>
            <a:ext cx="3992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7"/>
          <p:cNvSpPr/>
          <p:nvPr/>
        </p:nvSpPr>
        <p:spPr>
          <a:xfrm>
            <a:off x="4239000" y="3320280"/>
            <a:ext cx="401040" cy="142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8"/>
          <p:cNvSpPr/>
          <p:nvPr/>
        </p:nvSpPr>
        <p:spPr>
          <a:xfrm>
            <a:off x="4286880" y="3088080"/>
            <a:ext cx="96120" cy="96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9"/>
          <p:cNvSpPr/>
          <p:nvPr/>
        </p:nvSpPr>
        <p:spPr>
          <a:xfrm>
            <a:off x="4496400" y="3088080"/>
            <a:ext cx="96120" cy="96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0"/>
          <p:cNvSpPr/>
          <p:nvPr/>
        </p:nvSpPr>
        <p:spPr>
          <a:xfrm>
            <a:off x="7329240" y="3120840"/>
            <a:ext cx="3992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1"/>
          <p:cNvSpPr/>
          <p:nvPr/>
        </p:nvSpPr>
        <p:spPr>
          <a:xfrm>
            <a:off x="7329240" y="3351600"/>
            <a:ext cx="401040" cy="142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2"/>
          <p:cNvSpPr/>
          <p:nvPr/>
        </p:nvSpPr>
        <p:spPr>
          <a:xfrm>
            <a:off x="7376760" y="3119400"/>
            <a:ext cx="96120" cy="96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43"/>
          <p:cNvSpPr/>
          <p:nvPr/>
        </p:nvSpPr>
        <p:spPr>
          <a:xfrm>
            <a:off x="7586280" y="3119400"/>
            <a:ext cx="96120" cy="96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AF22AFA-7909-42AC-8E38-3A01416467A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5045040" y="1800360"/>
            <a:ext cx="1737720" cy="173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"/>
          <p:cNvSpPr/>
          <p:nvPr/>
        </p:nvSpPr>
        <p:spPr>
          <a:xfrm>
            <a:off x="5048280" y="1798560"/>
            <a:ext cx="1734480" cy="1735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5"/>
          <p:cNvSpPr/>
          <p:nvPr/>
        </p:nvSpPr>
        <p:spPr>
          <a:xfrm>
            <a:off x="5419800" y="2944800"/>
            <a:ext cx="990000" cy="5896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6"/>
          <p:cNvSpPr/>
          <p:nvPr/>
        </p:nvSpPr>
        <p:spPr>
          <a:xfrm>
            <a:off x="6315120" y="3138480"/>
            <a:ext cx="94680" cy="2991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"/>
          <p:cNvSpPr/>
          <p:nvPr/>
        </p:nvSpPr>
        <p:spPr>
          <a:xfrm>
            <a:off x="6134040" y="3003480"/>
            <a:ext cx="104040" cy="5025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8"/>
          <p:cNvSpPr/>
          <p:nvPr/>
        </p:nvSpPr>
        <p:spPr>
          <a:xfrm>
            <a:off x="5951520" y="2948040"/>
            <a:ext cx="108720" cy="5835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9"/>
          <p:cNvSpPr/>
          <p:nvPr/>
        </p:nvSpPr>
        <p:spPr>
          <a:xfrm>
            <a:off x="5773680" y="2948040"/>
            <a:ext cx="104040" cy="5835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0"/>
          <p:cNvSpPr/>
          <p:nvPr/>
        </p:nvSpPr>
        <p:spPr>
          <a:xfrm>
            <a:off x="5591160" y="3000240"/>
            <a:ext cx="105480" cy="5058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"/>
          <p:cNvSpPr/>
          <p:nvPr/>
        </p:nvSpPr>
        <p:spPr>
          <a:xfrm>
            <a:off x="5419800" y="3141720"/>
            <a:ext cx="97560" cy="294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2"/>
          <p:cNvSpPr/>
          <p:nvPr/>
        </p:nvSpPr>
        <p:spPr>
          <a:xfrm>
            <a:off x="5492880" y="3078000"/>
            <a:ext cx="843840" cy="1087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3"/>
          <p:cNvSpPr/>
          <p:nvPr/>
        </p:nvSpPr>
        <p:spPr>
          <a:xfrm>
            <a:off x="5423040" y="3260880"/>
            <a:ext cx="983520" cy="1040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4"/>
          <p:cNvSpPr/>
          <p:nvPr/>
        </p:nvSpPr>
        <p:spPr>
          <a:xfrm>
            <a:off x="5524560" y="3441600"/>
            <a:ext cx="781920" cy="928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5"/>
          <p:cNvSpPr/>
          <p:nvPr/>
        </p:nvSpPr>
        <p:spPr>
          <a:xfrm>
            <a:off x="6315120" y="3138480"/>
            <a:ext cx="21600" cy="486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6"/>
          <p:cNvSpPr/>
          <p:nvPr/>
        </p:nvSpPr>
        <p:spPr>
          <a:xfrm>
            <a:off x="6315120" y="3260880"/>
            <a:ext cx="91440" cy="1040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7"/>
          <p:cNvSpPr/>
          <p:nvPr/>
        </p:nvSpPr>
        <p:spPr>
          <a:xfrm>
            <a:off x="6134040" y="3078000"/>
            <a:ext cx="104040" cy="108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8"/>
          <p:cNvSpPr/>
          <p:nvPr/>
        </p:nvSpPr>
        <p:spPr>
          <a:xfrm>
            <a:off x="6134040" y="3260880"/>
            <a:ext cx="104040" cy="104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9"/>
          <p:cNvSpPr/>
          <p:nvPr/>
        </p:nvSpPr>
        <p:spPr>
          <a:xfrm>
            <a:off x="6134040" y="3441600"/>
            <a:ext cx="104040" cy="644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0"/>
          <p:cNvSpPr/>
          <p:nvPr/>
        </p:nvSpPr>
        <p:spPr>
          <a:xfrm>
            <a:off x="5951520" y="3078000"/>
            <a:ext cx="108720" cy="108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1"/>
          <p:cNvSpPr/>
          <p:nvPr/>
        </p:nvSpPr>
        <p:spPr>
          <a:xfrm>
            <a:off x="5951520" y="3260880"/>
            <a:ext cx="108720" cy="104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2"/>
          <p:cNvSpPr/>
          <p:nvPr/>
        </p:nvSpPr>
        <p:spPr>
          <a:xfrm>
            <a:off x="5951520" y="3441600"/>
            <a:ext cx="108720" cy="896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3"/>
          <p:cNvSpPr/>
          <p:nvPr/>
        </p:nvSpPr>
        <p:spPr>
          <a:xfrm>
            <a:off x="5773680" y="3078000"/>
            <a:ext cx="104040" cy="108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4"/>
          <p:cNvSpPr/>
          <p:nvPr/>
        </p:nvSpPr>
        <p:spPr>
          <a:xfrm>
            <a:off x="5773680" y="3260880"/>
            <a:ext cx="104040" cy="104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5"/>
          <p:cNvSpPr/>
          <p:nvPr/>
        </p:nvSpPr>
        <p:spPr>
          <a:xfrm>
            <a:off x="5773680" y="3441600"/>
            <a:ext cx="104040" cy="896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6"/>
          <p:cNvSpPr/>
          <p:nvPr/>
        </p:nvSpPr>
        <p:spPr>
          <a:xfrm>
            <a:off x="5591160" y="3078000"/>
            <a:ext cx="105480" cy="108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7"/>
          <p:cNvSpPr/>
          <p:nvPr/>
        </p:nvSpPr>
        <p:spPr>
          <a:xfrm>
            <a:off x="5591160" y="3260880"/>
            <a:ext cx="105480" cy="104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8"/>
          <p:cNvSpPr/>
          <p:nvPr/>
        </p:nvSpPr>
        <p:spPr>
          <a:xfrm>
            <a:off x="5591160" y="3441600"/>
            <a:ext cx="105480" cy="644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9"/>
          <p:cNvSpPr/>
          <p:nvPr/>
        </p:nvSpPr>
        <p:spPr>
          <a:xfrm>
            <a:off x="5492880" y="3141720"/>
            <a:ext cx="24840" cy="453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0"/>
          <p:cNvSpPr/>
          <p:nvPr/>
        </p:nvSpPr>
        <p:spPr>
          <a:xfrm>
            <a:off x="5423040" y="3260880"/>
            <a:ext cx="94680" cy="1040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1"/>
          <p:cNvSpPr/>
          <p:nvPr/>
        </p:nvSpPr>
        <p:spPr>
          <a:xfrm>
            <a:off x="5792760" y="2619360"/>
            <a:ext cx="243720" cy="4881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2"/>
          <p:cNvSpPr/>
          <p:nvPr/>
        </p:nvSpPr>
        <p:spPr>
          <a:xfrm>
            <a:off x="5792760" y="2795760"/>
            <a:ext cx="243720" cy="1692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3"/>
          <p:cNvSpPr/>
          <p:nvPr/>
        </p:nvSpPr>
        <p:spPr>
          <a:xfrm>
            <a:off x="5396040" y="2168640"/>
            <a:ext cx="1038960" cy="6850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4"/>
          <p:cNvSpPr/>
          <p:nvPr/>
        </p:nvSpPr>
        <p:spPr>
          <a:xfrm>
            <a:off x="5543640" y="2043000"/>
            <a:ext cx="742320" cy="5565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5"/>
          <p:cNvSpPr/>
          <p:nvPr/>
        </p:nvSpPr>
        <p:spPr>
          <a:xfrm>
            <a:off x="5589720" y="1933560"/>
            <a:ext cx="651600" cy="5817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6"/>
          <p:cNvSpPr/>
          <p:nvPr/>
        </p:nvSpPr>
        <p:spPr>
          <a:xfrm>
            <a:off x="5465880" y="2216160"/>
            <a:ext cx="899280" cy="3279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7"/>
          <p:cNvSpPr/>
          <p:nvPr/>
        </p:nvSpPr>
        <p:spPr>
          <a:xfrm>
            <a:off x="5616720" y="2251080"/>
            <a:ext cx="591480" cy="5691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8"/>
          <p:cNvSpPr/>
          <p:nvPr/>
        </p:nvSpPr>
        <p:spPr>
          <a:xfrm>
            <a:off x="5916600" y="2270160"/>
            <a:ext cx="362880" cy="5835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9"/>
          <p:cNvSpPr/>
          <p:nvPr/>
        </p:nvSpPr>
        <p:spPr>
          <a:xfrm>
            <a:off x="5718240" y="1989000"/>
            <a:ext cx="396000" cy="221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0"/>
          <p:cNvSpPr/>
          <p:nvPr/>
        </p:nvSpPr>
        <p:spPr>
          <a:xfrm>
            <a:off x="5551560" y="2238480"/>
            <a:ext cx="697680" cy="3247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41"/>
          <p:cNvSpPr/>
          <p:nvPr/>
        </p:nvSpPr>
        <p:spPr>
          <a:xfrm>
            <a:off x="6188040" y="2400480"/>
            <a:ext cx="88200" cy="165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2"/>
          <p:cNvSpPr/>
          <p:nvPr/>
        </p:nvSpPr>
        <p:spPr>
          <a:xfrm>
            <a:off x="5556240" y="2400480"/>
            <a:ext cx="88200" cy="165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3"/>
          <p:cNvSpPr/>
          <p:nvPr/>
        </p:nvSpPr>
        <p:spPr>
          <a:xfrm>
            <a:off x="5554800" y="2995560"/>
            <a:ext cx="202320" cy="4960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4"/>
          <p:cNvSpPr/>
          <p:nvPr/>
        </p:nvSpPr>
        <p:spPr>
          <a:xfrm>
            <a:off x="6062760" y="2973240"/>
            <a:ext cx="243720" cy="5407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5"/>
          <p:cNvSpPr/>
          <p:nvPr/>
        </p:nvSpPr>
        <p:spPr>
          <a:xfrm>
            <a:off x="5634000" y="2884320"/>
            <a:ext cx="596160" cy="3852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6"/>
          <p:cNvSpPr/>
          <p:nvPr/>
        </p:nvSpPr>
        <p:spPr>
          <a:xfrm>
            <a:off x="5599080" y="2967120"/>
            <a:ext cx="612000" cy="3326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7"/>
          <p:cNvSpPr/>
          <p:nvPr/>
        </p:nvSpPr>
        <p:spPr>
          <a:xfrm>
            <a:off x="5607000" y="2422440"/>
            <a:ext cx="616680" cy="5072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8"/>
          <p:cNvSpPr/>
          <p:nvPr/>
        </p:nvSpPr>
        <p:spPr>
          <a:xfrm>
            <a:off x="5803920" y="2643120"/>
            <a:ext cx="223200" cy="1454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9"/>
          <p:cNvSpPr/>
          <p:nvPr/>
        </p:nvSpPr>
        <p:spPr>
          <a:xfrm>
            <a:off x="5675400" y="2413080"/>
            <a:ext cx="477000" cy="1612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0"/>
          <p:cNvSpPr/>
          <p:nvPr/>
        </p:nvSpPr>
        <p:spPr>
          <a:xfrm>
            <a:off x="4826160" y="3603600"/>
            <a:ext cx="2172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51"/>
          <p:cNvSpPr/>
          <p:nvPr/>
        </p:nvSpPr>
        <p:spPr>
          <a:xfrm>
            <a:off x="838080" y="1915200"/>
            <a:ext cx="2320920" cy="1354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2"/>
          <p:cNvSpPr/>
          <p:nvPr/>
        </p:nvSpPr>
        <p:spPr>
          <a:xfrm>
            <a:off x="838080" y="1996200"/>
            <a:ext cx="23209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Line 53"/>
          <p:cNvSpPr/>
          <p:nvPr/>
        </p:nvSpPr>
        <p:spPr>
          <a:xfrm>
            <a:off x="1282320" y="231084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5" name="CustomShape 54"/>
          <p:cNvSpPr/>
          <p:nvPr/>
        </p:nvSpPr>
        <p:spPr>
          <a:xfrm>
            <a:off x="838080" y="2537280"/>
            <a:ext cx="2321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 of books, 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6" name="CustomShape 55"/>
          <p:cNvSpPr/>
          <p:nvPr/>
        </p:nvSpPr>
        <p:spPr>
          <a:xfrm>
            <a:off x="1352520" y="3811680"/>
            <a:ext cx="2320920" cy="1354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56"/>
          <p:cNvSpPr/>
          <p:nvPr/>
        </p:nvSpPr>
        <p:spPr>
          <a:xfrm>
            <a:off x="1352520" y="3892320"/>
            <a:ext cx="23209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8" name="Line 57"/>
          <p:cNvSpPr/>
          <p:nvPr/>
        </p:nvSpPr>
        <p:spPr>
          <a:xfrm>
            <a:off x="1796400" y="4206960"/>
            <a:ext cx="1433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9" name="CustomShape 58"/>
          <p:cNvSpPr/>
          <p:nvPr/>
        </p:nvSpPr>
        <p:spPr>
          <a:xfrm>
            <a:off x="1352520" y="4433400"/>
            <a:ext cx="2321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      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0" name="CustomShape 59"/>
          <p:cNvSpPr/>
          <p:nvPr/>
        </p:nvSpPr>
        <p:spPr>
          <a:xfrm>
            <a:off x="4326840" y="444492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0"/>
          <p:cNvSpPr/>
          <p:nvPr/>
        </p:nvSpPr>
        <p:spPr>
          <a:xfrm>
            <a:off x="4326840" y="452556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2" name="Line 61"/>
          <p:cNvSpPr/>
          <p:nvPr/>
        </p:nvSpPr>
        <p:spPr>
          <a:xfrm>
            <a:off x="4933080" y="4840560"/>
            <a:ext cx="195768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3" name="CustomShape 62"/>
          <p:cNvSpPr/>
          <p:nvPr/>
        </p:nvSpPr>
        <p:spPr>
          <a:xfrm>
            <a:off x="4326840" y="5067000"/>
            <a:ext cx="31712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books, textual search,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multi-criteria search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(category, popularity, availability ...)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4" name="CustomShape 63"/>
          <p:cNvSpPr/>
          <p:nvPr/>
        </p:nvSpPr>
        <p:spPr>
          <a:xfrm>
            <a:off x="8149320" y="3811680"/>
            <a:ext cx="2320920" cy="1354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4"/>
          <p:cNvSpPr/>
          <p:nvPr/>
        </p:nvSpPr>
        <p:spPr>
          <a:xfrm>
            <a:off x="8149320" y="3892320"/>
            <a:ext cx="23209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Line 65"/>
          <p:cNvSpPr/>
          <p:nvPr/>
        </p:nvSpPr>
        <p:spPr>
          <a:xfrm>
            <a:off x="8593200" y="42069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7" name="CustomShape 66"/>
          <p:cNvSpPr/>
          <p:nvPr/>
        </p:nvSpPr>
        <p:spPr>
          <a:xfrm>
            <a:off x="8149320" y="4433400"/>
            <a:ext cx="2321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 service,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Available books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8" name="CustomShape 67"/>
          <p:cNvSpPr/>
          <p:nvPr/>
        </p:nvSpPr>
        <p:spPr>
          <a:xfrm>
            <a:off x="8667720" y="1909080"/>
            <a:ext cx="2320920" cy="1354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68"/>
          <p:cNvSpPr/>
          <p:nvPr/>
        </p:nvSpPr>
        <p:spPr>
          <a:xfrm>
            <a:off x="8667720" y="1989720"/>
            <a:ext cx="23209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0" name="Line 69"/>
          <p:cNvSpPr/>
          <p:nvPr/>
        </p:nvSpPr>
        <p:spPr>
          <a:xfrm>
            <a:off x="9111960" y="23043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1" name="CustomShape 70"/>
          <p:cNvSpPr/>
          <p:nvPr/>
        </p:nvSpPr>
        <p:spPr>
          <a:xfrm>
            <a:off x="8667720" y="2530800"/>
            <a:ext cx="2321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Users, ages,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books already red...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02" name="CustomShape 71"/>
          <p:cNvSpPr/>
          <p:nvPr/>
        </p:nvSpPr>
        <p:spPr>
          <a:xfrm>
            <a:off x="5763240" y="2476800"/>
            <a:ext cx="255240" cy="1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72"/>
          <p:cNvSpPr/>
          <p:nvPr/>
        </p:nvSpPr>
        <p:spPr>
          <a:xfrm>
            <a:off x="5829480" y="2674080"/>
            <a:ext cx="179640" cy="633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73"/>
          <p:cNvSpPr/>
          <p:nvPr/>
        </p:nvSpPr>
        <p:spPr>
          <a:xfrm>
            <a:off x="5767560" y="2475360"/>
            <a:ext cx="61200" cy="61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74"/>
          <p:cNvSpPr/>
          <p:nvPr/>
        </p:nvSpPr>
        <p:spPr>
          <a:xfrm>
            <a:off x="6000480" y="2475360"/>
            <a:ext cx="61200" cy="61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8BE6A61-7F83-4BE4-BBCE-844D17AEE5F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1926360" y="200664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1926360" y="208728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5"/>
          <p:cNvSpPr/>
          <p:nvPr/>
        </p:nvSpPr>
        <p:spPr>
          <a:xfrm>
            <a:off x="1926360" y="20062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2019240" y="2006640"/>
            <a:ext cx="299952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6003000" y="360684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"/>
          <p:cNvSpPr/>
          <p:nvPr/>
        </p:nvSpPr>
        <p:spPr>
          <a:xfrm>
            <a:off x="6003000" y="368748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9"/>
          <p:cNvSpPr/>
          <p:nvPr/>
        </p:nvSpPr>
        <p:spPr>
          <a:xfrm>
            <a:off x="6003000" y="36064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095880" y="3687480"/>
            <a:ext cx="2980440" cy="14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Acceptance criteria 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not read by the user</a:t>
            </a: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available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3E9DC77-E7A7-4188-A9BB-03B2C3A2BDD6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1926360" y="292104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1926360" y="300168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2019240" y="2921040"/>
            <a:ext cx="299952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 must be appropriate to the age of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2" name="CustomShape 7"/>
          <p:cNvSpPr/>
          <p:nvPr/>
        </p:nvSpPr>
        <p:spPr>
          <a:xfrm>
            <a:off x="6003000" y="377820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6003000" y="385884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6095880" y="3858840"/>
            <a:ext cx="2980440" cy="14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For a better discovery, the books must come from 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6" name="CustomShape 11"/>
          <p:cNvSpPr/>
          <p:nvPr/>
        </p:nvSpPr>
        <p:spPr>
          <a:xfrm>
            <a:off x="1079244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2"/>
          <p:cNvSpPr/>
          <p:nvPr/>
        </p:nvSpPr>
        <p:spPr>
          <a:xfrm>
            <a:off x="1098396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3"/>
          <p:cNvSpPr/>
          <p:nvPr/>
        </p:nvSpPr>
        <p:spPr>
          <a:xfrm>
            <a:off x="111542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4"/>
          <p:cNvSpPr/>
          <p:nvPr/>
        </p:nvSpPr>
        <p:spPr>
          <a:xfrm>
            <a:off x="1117476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5"/>
          <p:cNvSpPr/>
          <p:nvPr/>
        </p:nvSpPr>
        <p:spPr>
          <a:xfrm>
            <a:off x="1117476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6"/>
          <p:cNvSpPr/>
          <p:nvPr/>
        </p:nvSpPr>
        <p:spPr>
          <a:xfrm>
            <a:off x="109710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7"/>
          <p:cNvSpPr/>
          <p:nvPr/>
        </p:nvSpPr>
        <p:spPr>
          <a:xfrm>
            <a:off x="112374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8"/>
          <p:cNvSpPr/>
          <p:nvPr/>
        </p:nvSpPr>
        <p:spPr>
          <a:xfrm>
            <a:off x="1104732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9"/>
          <p:cNvSpPr/>
          <p:nvPr/>
        </p:nvSpPr>
        <p:spPr>
          <a:xfrm>
            <a:off x="113770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0"/>
          <p:cNvSpPr/>
          <p:nvPr/>
        </p:nvSpPr>
        <p:spPr>
          <a:xfrm>
            <a:off x="110523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1"/>
          <p:cNvSpPr/>
          <p:nvPr/>
        </p:nvSpPr>
        <p:spPr>
          <a:xfrm>
            <a:off x="1117872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2"/>
          <p:cNvSpPr/>
          <p:nvPr/>
        </p:nvSpPr>
        <p:spPr>
          <a:xfrm>
            <a:off x="111272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3"/>
          <p:cNvSpPr/>
          <p:nvPr/>
        </p:nvSpPr>
        <p:spPr>
          <a:xfrm>
            <a:off x="112388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4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0" name="CustomShape 25"/>
          <p:cNvSpPr/>
          <p:nvPr/>
        </p:nvSpPr>
        <p:spPr>
          <a:xfrm>
            <a:off x="838080" y="1449720"/>
            <a:ext cx="75430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1" name="CustomShape 26"/>
          <p:cNvSpPr/>
          <p:nvPr/>
        </p:nvSpPr>
        <p:spPr>
          <a:xfrm>
            <a:off x="11174040" y="81252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7"/>
          <p:cNvSpPr/>
          <p:nvPr/>
        </p:nvSpPr>
        <p:spPr>
          <a:xfrm>
            <a:off x="11131560" y="67572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8"/>
          <p:cNvSpPr/>
          <p:nvPr/>
        </p:nvSpPr>
        <p:spPr>
          <a:xfrm>
            <a:off x="11291760" y="67572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3B9EE62-64FD-4D91-B4E5-AAF773FB1B24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1926360" y="292104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4"/>
          <p:cNvSpPr/>
          <p:nvPr/>
        </p:nvSpPr>
        <p:spPr>
          <a:xfrm>
            <a:off x="1926360" y="300168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49" name="CustomShape 6"/>
          <p:cNvSpPr/>
          <p:nvPr/>
        </p:nvSpPr>
        <p:spPr>
          <a:xfrm>
            <a:off x="2019240" y="2921040"/>
            <a:ext cx="299952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Focus on how to recover books, forgets that the book must be unread by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0" name="CustomShape 7"/>
          <p:cNvSpPr/>
          <p:nvPr/>
        </p:nvSpPr>
        <p:spPr>
          <a:xfrm>
            <a:off x="6003000" y="377820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8"/>
          <p:cNvSpPr/>
          <p:nvPr/>
        </p:nvSpPr>
        <p:spPr>
          <a:xfrm>
            <a:off x="6003000" y="385884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3" name="CustomShape 10"/>
          <p:cNvSpPr/>
          <p:nvPr/>
        </p:nvSpPr>
        <p:spPr>
          <a:xfrm>
            <a:off x="6095880" y="3858840"/>
            <a:ext cx="2980440" cy="14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simplest way : research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popularity of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4" name="CustomShape 11"/>
          <p:cNvSpPr/>
          <p:nvPr/>
        </p:nvSpPr>
        <p:spPr>
          <a:xfrm>
            <a:off x="838080" y="1449720"/>
            <a:ext cx="75430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5" name="CustomShape 12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3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4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5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6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7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8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9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0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1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2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3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4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5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6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7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8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9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0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4" name="CustomShape 31"/>
          <p:cNvSpPr/>
          <p:nvPr/>
        </p:nvSpPr>
        <p:spPr>
          <a:xfrm>
            <a:off x="11189160" y="83520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2"/>
          <p:cNvSpPr/>
          <p:nvPr/>
        </p:nvSpPr>
        <p:spPr>
          <a:xfrm>
            <a:off x="11146680" y="69876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33"/>
          <p:cNvSpPr/>
          <p:nvPr/>
        </p:nvSpPr>
        <p:spPr>
          <a:xfrm>
            <a:off x="11306880" y="69876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2BCC71E-FBB9-4742-AB24-F18AC4DF116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911520" y="1508400"/>
            <a:ext cx="7368120" cy="169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we ask for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the suggestions are popular and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available books adapted to the age of the user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1079244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5"/>
          <p:cNvSpPr/>
          <p:nvPr/>
        </p:nvSpPr>
        <p:spPr>
          <a:xfrm>
            <a:off x="1098396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6"/>
          <p:cNvSpPr/>
          <p:nvPr/>
        </p:nvSpPr>
        <p:spPr>
          <a:xfrm>
            <a:off x="111542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7"/>
          <p:cNvSpPr/>
          <p:nvPr/>
        </p:nvSpPr>
        <p:spPr>
          <a:xfrm>
            <a:off x="1117476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8"/>
          <p:cNvSpPr/>
          <p:nvPr/>
        </p:nvSpPr>
        <p:spPr>
          <a:xfrm>
            <a:off x="1117476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9"/>
          <p:cNvSpPr/>
          <p:nvPr/>
        </p:nvSpPr>
        <p:spPr>
          <a:xfrm>
            <a:off x="109710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0"/>
          <p:cNvSpPr/>
          <p:nvPr/>
        </p:nvSpPr>
        <p:spPr>
          <a:xfrm>
            <a:off x="112374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1"/>
          <p:cNvSpPr/>
          <p:nvPr/>
        </p:nvSpPr>
        <p:spPr>
          <a:xfrm>
            <a:off x="1104732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2"/>
          <p:cNvSpPr/>
          <p:nvPr/>
        </p:nvSpPr>
        <p:spPr>
          <a:xfrm>
            <a:off x="113770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3"/>
          <p:cNvSpPr/>
          <p:nvPr/>
        </p:nvSpPr>
        <p:spPr>
          <a:xfrm>
            <a:off x="110523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4"/>
          <p:cNvSpPr/>
          <p:nvPr/>
        </p:nvSpPr>
        <p:spPr>
          <a:xfrm>
            <a:off x="1117872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5"/>
          <p:cNvSpPr/>
          <p:nvPr/>
        </p:nvSpPr>
        <p:spPr>
          <a:xfrm>
            <a:off x="111272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6"/>
          <p:cNvSpPr/>
          <p:nvPr/>
        </p:nvSpPr>
        <p:spPr>
          <a:xfrm>
            <a:off x="112388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7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4" name="CustomShape 18"/>
          <p:cNvSpPr/>
          <p:nvPr/>
        </p:nvSpPr>
        <p:spPr>
          <a:xfrm>
            <a:off x="11181600" y="81252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9"/>
          <p:cNvSpPr/>
          <p:nvPr/>
        </p:nvSpPr>
        <p:spPr>
          <a:xfrm>
            <a:off x="11139120" y="67572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0"/>
          <p:cNvSpPr/>
          <p:nvPr/>
        </p:nvSpPr>
        <p:spPr>
          <a:xfrm>
            <a:off x="11299320" y="67572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1"/>
          <p:cNvSpPr/>
          <p:nvPr/>
        </p:nvSpPr>
        <p:spPr>
          <a:xfrm>
            <a:off x="7848720" y="4305240"/>
            <a:ext cx="3386160" cy="676080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example!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1DE4B8E-AA66-4A9F-A1A9-D2ADF562762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924120" y="1197720"/>
            <a:ext cx="7427520" cy="4944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5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4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43"/>
          <p:cNvSpPr/>
          <p:nvPr/>
        </p:nvSpPr>
        <p:spPr>
          <a:xfrm>
            <a:off x="6552000" y="532800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1" name="CustomShape 44"/>
          <p:cNvSpPr/>
          <p:nvPr/>
        </p:nvSpPr>
        <p:spPr>
          <a:xfrm>
            <a:off x="6486840" y="178164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Too technical, I don’t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2" name="CustomShape 45"/>
          <p:cNvSpPr/>
          <p:nvPr/>
        </p:nvSpPr>
        <p:spPr>
          <a:xfrm>
            <a:off x="6571800" y="435600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Not linked to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3" name="CustomShape 46"/>
          <p:cNvSpPr/>
          <p:nvPr/>
        </p:nvSpPr>
        <p:spPr>
          <a:xfrm>
            <a:off x="6552000" y="316800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Non-speaking example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43B745F-8C07-4CBB-9B34-95546952ACF6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924120" y="1197720"/>
            <a:ext cx="8003520" cy="4691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1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80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43"/>
          <p:cNvSpPr/>
          <p:nvPr/>
        </p:nvSpPr>
        <p:spPr>
          <a:xfrm>
            <a:off x="6486480" y="164772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7" name="CustomShape 44"/>
          <p:cNvSpPr/>
          <p:nvPr/>
        </p:nvSpPr>
        <p:spPr>
          <a:xfrm>
            <a:off x="6486480" y="262692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8" name="CustomShape 45"/>
          <p:cNvSpPr/>
          <p:nvPr/>
        </p:nvSpPr>
        <p:spPr>
          <a:xfrm>
            <a:off x="6571440" y="443340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 : different categories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BDD : theGardener roots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1544040"/>
            <a:ext cx="10514880" cy="44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</a:rPr>
              <a:t>Introduction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</a:rPr>
              <a:t>Full BDD example on a library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</a:rPr>
              <a:t>Improve the process with theGardener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</a:rPr>
              <a:t>Conclusion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F73E75A-43A3-4BEA-BF74-E4A487D0FA1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BE53149-9384-4711-918E-7D6053714AE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924120" y="1197720"/>
            <a:ext cx="7859520" cy="4691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06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25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43"/>
          <p:cNvSpPr/>
          <p:nvPr/>
        </p:nvSpPr>
        <p:spPr>
          <a:xfrm>
            <a:off x="6486480" y="262692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2" name="CustomShape 44"/>
          <p:cNvSpPr/>
          <p:nvPr/>
        </p:nvSpPr>
        <p:spPr>
          <a:xfrm>
            <a:off x="7678800" y="5229360"/>
            <a:ext cx="3312360" cy="66024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3" name="CustomShape 45"/>
          <p:cNvSpPr/>
          <p:nvPr/>
        </p:nvSpPr>
        <p:spPr>
          <a:xfrm>
            <a:off x="3037680" y="4366800"/>
            <a:ext cx="492120" cy="287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4" name="CustomShape 46"/>
          <p:cNvSpPr/>
          <p:nvPr/>
        </p:nvSpPr>
        <p:spPr>
          <a:xfrm>
            <a:off x="1630800" y="547236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36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8C385D8-BDAD-4AAA-9A41-F110F0C4AD92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7" name="CustomShape 3"/>
          <p:cNvSpPr/>
          <p:nvPr/>
        </p:nvSpPr>
        <p:spPr>
          <a:xfrm>
            <a:off x="924120" y="1197720"/>
            <a:ext cx="7859520" cy="4691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638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2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1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43"/>
          <p:cNvSpPr/>
          <p:nvPr/>
        </p:nvSpPr>
        <p:spPr>
          <a:xfrm>
            <a:off x="6486480" y="2626920"/>
            <a:ext cx="413244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8" name="CustomShape 44"/>
          <p:cNvSpPr/>
          <p:nvPr/>
        </p:nvSpPr>
        <p:spPr>
          <a:xfrm>
            <a:off x="7678800" y="5229360"/>
            <a:ext cx="3312360" cy="66024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9" name="CustomShape 45"/>
          <p:cNvSpPr/>
          <p:nvPr/>
        </p:nvSpPr>
        <p:spPr>
          <a:xfrm>
            <a:off x="1640520" y="397548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46"/>
          <p:cNvSpPr/>
          <p:nvPr/>
        </p:nvSpPr>
        <p:spPr>
          <a:xfrm>
            <a:off x="1296000" y="3672000"/>
            <a:ext cx="359640" cy="791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1" name="CustomShape 47"/>
          <p:cNvSpPr/>
          <p:nvPr/>
        </p:nvSpPr>
        <p:spPr>
          <a:xfrm>
            <a:off x="3037680" y="4366800"/>
            <a:ext cx="492120" cy="287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2" name="CustomShape 48"/>
          <p:cNvSpPr/>
          <p:nvPr/>
        </p:nvSpPr>
        <p:spPr>
          <a:xfrm>
            <a:off x="1613160" y="525600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84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D28A029-B08B-4955-8DDC-133FCC8F302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924120" y="1008000"/>
            <a:ext cx="8363520" cy="5039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lv13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Bamby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686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0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9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43"/>
          <p:cNvSpPr/>
          <p:nvPr/>
        </p:nvSpPr>
        <p:spPr>
          <a:xfrm>
            <a:off x="7016760" y="1991880"/>
            <a:ext cx="3561120" cy="82692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What are we testing ?</a:t>
            </a:r>
            <a:br/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Prefer several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6" name="CustomShape 44"/>
          <p:cNvSpPr/>
          <p:nvPr/>
        </p:nvSpPr>
        <p:spPr>
          <a:xfrm>
            <a:off x="2899440" y="4789080"/>
            <a:ext cx="492120" cy="287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7" name="CustomShape 45"/>
          <p:cNvSpPr/>
          <p:nvPr/>
        </p:nvSpPr>
        <p:spPr>
          <a:xfrm>
            <a:off x="7678800" y="5229360"/>
            <a:ext cx="3312360" cy="66024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8" name="CustomShape 46"/>
          <p:cNvSpPr/>
          <p:nvPr/>
        </p:nvSpPr>
        <p:spPr>
          <a:xfrm>
            <a:off x="1574280" y="541152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47"/>
          <p:cNvSpPr/>
          <p:nvPr/>
        </p:nvSpPr>
        <p:spPr>
          <a:xfrm>
            <a:off x="1368000" y="4248000"/>
            <a:ext cx="5759640" cy="57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48"/>
          <p:cNvSpPr/>
          <p:nvPr/>
        </p:nvSpPr>
        <p:spPr>
          <a:xfrm>
            <a:off x="1296000" y="360000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75BC5F8-490E-42C6-8EA2-D9EAF6722C5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924120" y="1197720"/>
            <a:ext cx="8291520" cy="4691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48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67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43"/>
          <p:cNvSpPr/>
          <p:nvPr/>
        </p:nvSpPr>
        <p:spPr>
          <a:xfrm>
            <a:off x="6943320" y="223848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: nominal case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minimal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75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0AF3EF9-E6FD-4A1D-A154-AB158916265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76" name="CustomShape 3"/>
          <p:cNvSpPr/>
          <p:nvPr/>
        </p:nvSpPr>
        <p:spPr>
          <a:xfrm>
            <a:off x="924120" y="1197720"/>
            <a:ext cx="7931520" cy="4691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“1"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7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91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0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3"/>
          <p:cNvSpPr/>
          <p:nvPr/>
        </p:nvSpPr>
        <p:spPr>
          <a:xfrm>
            <a:off x="6943320" y="223848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7" name="CustomShape 44"/>
          <p:cNvSpPr/>
          <p:nvPr/>
        </p:nvSpPr>
        <p:spPr>
          <a:xfrm>
            <a:off x="4540320" y="5477040"/>
            <a:ext cx="3561120" cy="5216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Simplify it again 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8" name="CustomShape 45"/>
          <p:cNvSpPr/>
          <p:nvPr/>
        </p:nvSpPr>
        <p:spPr>
          <a:xfrm>
            <a:off x="2016000" y="1872000"/>
            <a:ext cx="3095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54EF2FA-6C2C-41AC-9BB3-EED027927EC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924120" y="1197720"/>
            <a:ext cx="6333480" cy="261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books are available in popular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adapted to his age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are proposed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among the previous books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22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36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5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3"/>
          <p:cNvSpPr/>
          <p:nvPr/>
        </p:nvSpPr>
        <p:spPr>
          <a:xfrm>
            <a:off x="2314440" y="398160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63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3F7C665-54F4-4183-9A10-8E52D6F8B6F8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64" name="CustomShape 3"/>
          <p:cNvSpPr/>
          <p:nvPr/>
        </p:nvSpPr>
        <p:spPr>
          <a:xfrm>
            <a:off x="924120" y="1197720"/>
            <a:ext cx="8219520" cy="4621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never red the books that are suggested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"cat1,cat3"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65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79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98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43"/>
          <p:cNvSpPr/>
          <p:nvPr/>
        </p:nvSpPr>
        <p:spPr>
          <a:xfrm>
            <a:off x="6943320" y="223848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3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5" name="CustomShape 44"/>
          <p:cNvSpPr/>
          <p:nvPr/>
        </p:nvSpPr>
        <p:spPr>
          <a:xfrm>
            <a:off x="7016760" y="4448160"/>
            <a:ext cx="3561120" cy="5216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6" name="CustomShape 45"/>
          <p:cNvSpPr/>
          <p:nvPr/>
        </p:nvSpPr>
        <p:spPr>
          <a:xfrm>
            <a:off x="2160000" y="136800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0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EC8883A-C322-4420-B288-11ECCBBA744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09" name="CustomShape 3"/>
          <p:cNvSpPr/>
          <p:nvPr/>
        </p:nvSpPr>
        <p:spPr>
          <a:xfrm>
            <a:off x="924120" y="1197720"/>
            <a:ext cx="8363520" cy="4621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books come from different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"cat1,cat3”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10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24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43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43"/>
          <p:cNvSpPr/>
          <p:nvPr/>
        </p:nvSpPr>
        <p:spPr>
          <a:xfrm>
            <a:off x="6943320" y="223848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4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0" name="CustomShape 44"/>
          <p:cNvSpPr/>
          <p:nvPr/>
        </p:nvSpPr>
        <p:spPr>
          <a:xfrm>
            <a:off x="7016760" y="4448160"/>
            <a:ext cx="3561120" cy="5216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1" name="CustomShape 45"/>
          <p:cNvSpPr/>
          <p:nvPr/>
        </p:nvSpPr>
        <p:spPr>
          <a:xfrm>
            <a:off x="2160000" y="1512000"/>
            <a:ext cx="5759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53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ED9C81F-CC0E-44FB-BE7B-A94DE728C8F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54" name="CustomShape 3"/>
          <p:cNvSpPr/>
          <p:nvPr/>
        </p:nvSpPr>
        <p:spPr>
          <a:xfrm>
            <a:off x="924120" y="1197720"/>
            <a:ext cx="8147520" cy="424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if there is not enough suggestions,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can propose books from the same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"cat1,cat3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55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69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88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43"/>
          <p:cNvSpPr/>
          <p:nvPr/>
        </p:nvSpPr>
        <p:spPr>
          <a:xfrm>
            <a:off x="6943320" y="223848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5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5" name="CustomShape 44"/>
          <p:cNvSpPr/>
          <p:nvPr/>
        </p:nvSpPr>
        <p:spPr>
          <a:xfrm>
            <a:off x="6984000" y="3960000"/>
            <a:ext cx="3561120" cy="5216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6" name="CustomShape 45"/>
          <p:cNvSpPr/>
          <p:nvPr/>
        </p:nvSpPr>
        <p:spPr>
          <a:xfrm>
            <a:off x="2088000" y="1512000"/>
            <a:ext cx="5759640" cy="431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9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B159535-29A7-440D-8F6C-089B3B31062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99" name="CustomShape 3"/>
          <p:cNvSpPr/>
          <p:nvPr/>
        </p:nvSpPr>
        <p:spPr>
          <a:xfrm>
            <a:off x="924120" y="1197720"/>
            <a:ext cx="6333480" cy="1878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unknown user, no suggestion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"Lise"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is unknown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there is non suggestions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00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14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33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43"/>
          <p:cNvSpPr/>
          <p:nvPr/>
        </p:nvSpPr>
        <p:spPr>
          <a:xfrm>
            <a:off x="4924080" y="390924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6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0" name="CustomShape 44"/>
          <p:cNvSpPr/>
          <p:nvPr/>
        </p:nvSpPr>
        <p:spPr>
          <a:xfrm>
            <a:off x="2160000" y="1512000"/>
            <a:ext cx="3095640" cy="215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Placeholder 3" descr=""/>
          <p:cNvPicPr/>
          <p:nvPr/>
        </p:nvPicPr>
        <p:blipFill>
          <a:blip r:embed="rId1"/>
          <a:srcRect l="0" t="6149" r="0" b="6149"/>
          <a:stretch/>
        </p:blipFill>
        <p:spPr>
          <a:xfrm>
            <a:off x="0" y="0"/>
            <a:ext cx="12191400" cy="618444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60920" y="5305320"/>
            <a:ext cx="8737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Goal : make you want to try or try the BDD again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4B146C0-CD85-4C08-9AC1-E814AF8816F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B294DE6-A06C-4436-830F-378420A4565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43" name="CustomShape 3"/>
          <p:cNvSpPr/>
          <p:nvPr/>
        </p:nvSpPr>
        <p:spPr>
          <a:xfrm>
            <a:off x="924120" y="1197720"/>
            <a:ext cx="6333480" cy="1878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one service on which the suggestion system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depends on is down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impossible to get information on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system is temporary not available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44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58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7" name="CustomShape 37"/>
          <p:cNvSpPr/>
          <p:nvPr/>
        </p:nvSpPr>
        <p:spPr>
          <a:xfrm>
            <a:off x="4924080" y="390924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7 : error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8" name="CustomShape 38"/>
          <p:cNvSpPr/>
          <p:nvPr/>
        </p:nvSpPr>
        <p:spPr>
          <a:xfrm>
            <a:off x="2160000" y="1440000"/>
            <a:ext cx="4607640" cy="3596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8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FCB6330-C289-4A9F-BB87-A00ACFEC10B0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81" name="CustomShape 3"/>
          <p:cNvSpPr/>
          <p:nvPr/>
        </p:nvSpPr>
        <p:spPr>
          <a:xfrm>
            <a:off x="924120" y="1197720"/>
            <a:ext cx="7028280" cy="4944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82" name="CustomShape 4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5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6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7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8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9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10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1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2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3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4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5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6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7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96" name="CustomShape 18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9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20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21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22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23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24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25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26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27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28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29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30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31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32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33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34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35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36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15" name="CustomShape 3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3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3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40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41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42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43"/>
          <p:cNvSpPr/>
          <p:nvPr/>
        </p:nvSpPr>
        <p:spPr>
          <a:xfrm>
            <a:off x="6983280" y="2808000"/>
            <a:ext cx="3312360" cy="6602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technichal version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23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82ED266-06BD-452F-BD1A-0AE5D6C8CD28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24" name="CustomShape 3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4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5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6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7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8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9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0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1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2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3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4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5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6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38" name="CustomShape 17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8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9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20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21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22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3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24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25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26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7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8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9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30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31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2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33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34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35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57" name="CustomShape 36"/>
          <p:cNvSpPr/>
          <p:nvPr/>
        </p:nvSpPr>
        <p:spPr>
          <a:xfrm>
            <a:off x="4174200" y="139356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37"/>
          <p:cNvSpPr/>
          <p:nvPr/>
        </p:nvSpPr>
        <p:spPr>
          <a:xfrm>
            <a:off x="4174200" y="147420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Line 38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0" name="CustomShape 39"/>
          <p:cNvSpPr/>
          <p:nvPr/>
        </p:nvSpPr>
        <p:spPr>
          <a:xfrm>
            <a:off x="4267080" y="1393560"/>
            <a:ext cx="299952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1" name="CustomShape 40"/>
          <p:cNvSpPr/>
          <p:nvPr/>
        </p:nvSpPr>
        <p:spPr>
          <a:xfrm>
            <a:off x="628560" y="32497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41"/>
          <p:cNvSpPr/>
          <p:nvPr/>
        </p:nvSpPr>
        <p:spPr>
          <a:xfrm>
            <a:off x="628560" y="33145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3" name="Line 42"/>
          <p:cNvSpPr/>
          <p:nvPr/>
        </p:nvSpPr>
        <p:spPr>
          <a:xfrm>
            <a:off x="98568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4" name="CustomShape 43"/>
          <p:cNvSpPr/>
          <p:nvPr/>
        </p:nvSpPr>
        <p:spPr>
          <a:xfrm>
            <a:off x="3695760" y="32497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44"/>
          <p:cNvSpPr/>
          <p:nvPr/>
        </p:nvSpPr>
        <p:spPr>
          <a:xfrm>
            <a:off x="3695760" y="33145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6" name="Line 45"/>
          <p:cNvSpPr/>
          <p:nvPr/>
        </p:nvSpPr>
        <p:spPr>
          <a:xfrm>
            <a:off x="405252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7" name="CustomShape 46"/>
          <p:cNvSpPr/>
          <p:nvPr/>
        </p:nvSpPr>
        <p:spPr>
          <a:xfrm>
            <a:off x="1934640" y="40100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47"/>
          <p:cNvSpPr/>
          <p:nvPr/>
        </p:nvSpPr>
        <p:spPr>
          <a:xfrm>
            <a:off x="1934640" y="40748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9" name="Line 48"/>
          <p:cNvSpPr/>
          <p:nvPr/>
        </p:nvSpPr>
        <p:spPr>
          <a:xfrm>
            <a:off x="22914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0" name="CustomShape 49"/>
          <p:cNvSpPr/>
          <p:nvPr/>
        </p:nvSpPr>
        <p:spPr>
          <a:xfrm>
            <a:off x="5223240" y="40100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50"/>
          <p:cNvSpPr/>
          <p:nvPr/>
        </p:nvSpPr>
        <p:spPr>
          <a:xfrm>
            <a:off x="5223240" y="40748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2" name="Line 51"/>
          <p:cNvSpPr/>
          <p:nvPr/>
        </p:nvSpPr>
        <p:spPr>
          <a:xfrm>
            <a:off x="55800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3" name="CustomShape 52"/>
          <p:cNvSpPr/>
          <p:nvPr/>
        </p:nvSpPr>
        <p:spPr>
          <a:xfrm>
            <a:off x="3787200" y="48067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53"/>
          <p:cNvSpPr/>
          <p:nvPr/>
        </p:nvSpPr>
        <p:spPr>
          <a:xfrm>
            <a:off x="3787200" y="48715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4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5" name="Line 54"/>
          <p:cNvSpPr/>
          <p:nvPr/>
        </p:nvSpPr>
        <p:spPr>
          <a:xfrm>
            <a:off x="41439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6" name="CustomShape 55"/>
          <p:cNvSpPr/>
          <p:nvPr/>
        </p:nvSpPr>
        <p:spPr>
          <a:xfrm>
            <a:off x="6854040" y="48067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56"/>
          <p:cNvSpPr/>
          <p:nvPr/>
        </p:nvSpPr>
        <p:spPr>
          <a:xfrm>
            <a:off x="6854040" y="48715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8" name="Line 57"/>
          <p:cNvSpPr/>
          <p:nvPr/>
        </p:nvSpPr>
        <p:spPr>
          <a:xfrm>
            <a:off x="72111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9" name="CustomShape 58"/>
          <p:cNvSpPr/>
          <p:nvPr/>
        </p:nvSpPr>
        <p:spPr>
          <a:xfrm>
            <a:off x="9360000" y="40320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59"/>
          <p:cNvSpPr/>
          <p:nvPr/>
        </p:nvSpPr>
        <p:spPr>
          <a:xfrm>
            <a:off x="9360000" y="40968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1" name="Line 60"/>
          <p:cNvSpPr/>
          <p:nvPr/>
        </p:nvSpPr>
        <p:spPr>
          <a:xfrm>
            <a:off x="9716760" y="4349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2" name="CustomShape 61"/>
          <p:cNvSpPr/>
          <p:nvPr/>
        </p:nvSpPr>
        <p:spPr>
          <a:xfrm>
            <a:off x="819000" y="48067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62"/>
          <p:cNvSpPr/>
          <p:nvPr/>
        </p:nvSpPr>
        <p:spPr>
          <a:xfrm>
            <a:off x="819000" y="48715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4" name="Line 63"/>
          <p:cNvSpPr/>
          <p:nvPr/>
        </p:nvSpPr>
        <p:spPr>
          <a:xfrm>
            <a:off x="117612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5" name="CustomShape 64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65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66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67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68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9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70"/>
          <p:cNvSpPr/>
          <p:nvPr/>
        </p:nvSpPr>
        <p:spPr>
          <a:xfrm>
            <a:off x="9504000" y="50785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71"/>
          <p:cNvSpPr/>
          <p:nvPr/>
        </p:nvSpPr>
        <p:spPr>
          <a:xfrm>
            <a:off x="9504000" y="51433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93" name="Line 72"/>
          <p:cNvSpPr/>
          <p:nvPr/>
        </p:nvSpPr>
        <p:spPr>
          <a:xfrm>
            <a:off x="9861120" y="5396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94" name="CustomShape 73"/>
          <p:cNvSpPr/>
          <p:nvPr/>
        </p:nvSpPr>
        <p:spPr>
          <a:xfrm>
            <a:off x="1944000" y="54000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74"/>
          <p:cNvSpPr/>
          <p:nvPr/>
        </p:nvSpPr>
        <p:spPr>
          <a:xfrm>
            <a:off x="1944000" y="54648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96" name="Line 75"/>
          <p:cNvSpPr/>
          <p:nvPr/>
        </p:nvSpPr>
        <p:spPr>
          <a:xfrm>
            <a:off x="2300760" y="5717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9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8325D00-D171-4B78-9A30-BD6F1048A7E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99" name="CustomShape 3"/>
          <p:cNvSpPr/>
          <p:nvPr/>
        </p:nvSpPr>
        <p:spPr>
          <a:xfrm>
            <a:off x="10078200" y="365040"/>
            <a:ext cx="889560" cy="892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4"/>
          <p:cNvSpPr/>
          <p:nvPr/>
        </p:nvSpPr>
        <p:spPr>
          <a:xfrm>
            <a:off x="10269720" y="954720"/>
            <a:ext cx="507240" cy="302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5"/>
          <p:cNvSpPr/>
          <p:nvPr/>
        </p:nvSpPr>
        <p:spPr>
          <a:xfrm>
            <a:off x="10439640" y="960480"/>
            <a:ext cx="179280" cy="1983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6"/>
          <p:cNvSpPr/>
          <p:nvPr/>
        </p:nvSpPr>
        <p:spPr>
          <a:xfrm>
            <a:off x="10460520" y="772200"/>
            <a:ext cx="124920" cy="250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7"/>
          <p:cNvSpPr/>
          <p:nvPr/>
        </p:nvSpPr>
        <p:spPr>
          <a:xfrm>
            <a:off x="10460520" y="879840"/>
            <a:ext cx="12492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8"/>
          <p:cNvSpPr/>
          <p:nvPr/>
        </p:nvSpPr>
        <p:spPr>
          <a:xfrm>
            <a:off x="10256400" y="555840"/>
            <a:ext cx="532080" cy="3510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9"/>
          <p:cNvSpPr/>
          <p:nvPr/>
        </p:nvSpPr>
        <p:spPr>
          <a:xfrm>
            <a:off x="10522800" y="555840"/>
            <a:ext cx="265680" cy="351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10"/>
          <p:cNvSpPr/>
          <p:nvPr/>
        </p:nvSpPr>
        <p:spPr>
          <a:xfrm>
            <a:off x="10333080" y="491040"/>
            <a:ext cx="379080" cy="2869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11"/>
          <p:cNvSpPr/>
          <p:nvPr/>
        </p:nvSpPr>
        <p:spPr>
          <a:xfrm>
            <a:off x="1066248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12"/>
          <p:cNvSpPr/>
          <p:nvPr/>
        </p:nvSpPr>
        <p:spPr>
          <a:xfrm>
            <a:off x="10337760" y="675000"/>
            <a:ext cx="4464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13"/>
          <p:cNvSpPr/>
          <p:nvPr/>
        </p:nvSpPr>
        <p:spPr>
          <a:xfrm>
            <a:off x="10464480" y="958680"/>
            <a:ext cx="115920" cy="2984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14"/>
          <p:cNvSpPr/>
          <p:nvPr/>
        </p:nvSpPr>
        <p:spPr>
          <a:xfrm>
            <a:off x="1041264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15"/>
          <p:cNvSpPr/>
          <p:nvPr/>
        </p:nvSpPr>
        <p:spPr>
          <a:xfrm>
            <a:off x="10524600" y="922680"/>
            <a:ext cx="107640" cy="1170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16"/>
          <p:cNvSpPr/>
          <p:nvPr/>
        </p:nvSpPr>
        <p:spPr>
          <a:xfrm>
            <a:off x="100868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13" name="CustomShape 17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18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19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20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21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22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23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24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25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26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27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28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29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30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31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32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33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34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35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32" name="CustomShape 36"/>
          <p:cNvSpPr/>
          <p:nvPr/>
        </p:nvSpPr>
        <p:spPr>
          <a:xfrm>
            <a:off x="4174200" y="1393560"/>
            <a:ext cx="3170160" cy="15127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7"/>
          <p:cNvSpPr/>
          <p:nvPr/>
        </p:nvSpPr>
        <p:spPr>
          <a:xfrm>
            <a:off x="4174200" y="1474200"/>
            <a:ext cx="317016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Line 38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35" name="CustomShape 39"/>
          <p:cNvSpPr/>
          <p:nvPr/>
        </p:nvSpPr>
        <p:spPr>
          <a:xfrm>
            <a:off x="4267080" y="1393560"/>
            <a:ext cx="2999520" cy="151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36" name="CustomShape 40"/>
          <p:cNvSpPr/>
          <p:nvPr/>
        </p:nvSpPr>
        <p:spPr>
          <a:xfrm>
            <a:off x="2952720" y="55152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7" name="CustomShape 41"/>
          <p:cNvSpPr/>
          <p:nvPr/>
        </p:nvSpPr>
        <p:spPr>
          <a:xfrm>
            <a:off x="2952720" y="55800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8" name="Line 42"/>
          <p:cNvSpPr/>
          <p:nvPr/>
        </p:nvSpPr>
        <p:spPr>
          <a:xfrm>
            <a:off x="3309480" y="58330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39" name="CustomShape 43"/>
          <p:cNvSpPr/>
          <p:nvPr/>
        </p:nvSpPr>
        <p:spPr>
          <a:xfrm>
            <a:off x="2913840" y="36133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44"/>
          <p:cNvSpPr/>
          <p:nvPr/>
        </p:nvSpPr>
        <p:spPr>
          <a:xfrm>
            <a:off x="2913840" y="36781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1" name="Line 45"/>
          <p:cNvSpPr/>
          <p:nvPr/>
        </p:nvSpPr>
        <p:spPr>
          <a:xfrm>
            <a:off x="3270960" y="3931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2" name="CustomShape 46"/>
          <p:cNvSpPr/>
          <p:nvPr/>
        </p:nvSpPr>
        <p:spPr>
          <a:xfrm>
            <a:off x="6168960" y="421056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47"/>
          <p:cNvSpPr/>
          <p:nvPr/>
        </p:nvSpPr>
        <p:spPr>
          <a:xfrm>
            <a:off x="6168960" y="427536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4" name="Line 48"/>
          <p:cNvSpPr/>
          <p:nvPr/>
        </p:nvSpPr>
        <p:spPr>
          <a:xfrm>
            <a:off x="6526080" y="452844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5" name="CustomShape 49"/>
          <p:cNvSpPr/>
          <p:nvPr/>
        </p:nvSpPr>
        <p:spPr>
          <a:xfrm>
            <a:off x="9247680" y="55742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50"/>
          <p:cNvSpPr/>
          <p:nvPr/>
        </p:nvSpPr>
        <p:spPr>
          <a:xfrm>
            <a:off x="9247680" y="56390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7" name="Line 51"/>
          <p:cNvSpPr/>
          <p:nvPr/>
        </p:nvSpPr>
        <p:spPr>
          <a:xfrm>
            <a:off x="9604440" y="58921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8" name="CustomShape 52"/>
          <p:cNvSpPr/>
          <p:nvPr/>
        </p:nvSpPr>
        <p:spPr>
          <a:xfrm>
            <a:off x="6410160" y="44730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53"/>
          <p:cNvSpPr/>
          <p:nvPr/>
        </p:nvSpPr>
        <p:spPr>
          <a:xfrm>
            <a:off x="6410160" y="45378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0" name="Line 54"/>
          <p:cNvSpPr/>
          <p:nvPr/>
        </p:nvSpPr>
        <p:spPr>
          <a:xfrm>
            <a:off x="6767280" y="4790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1" name="CustomShape 55"/>
          <p:cNvSpPr/>
          <p:nvPr/>
        </p:nvSpPr>
        <p:spPr>
          <a:xfrm>
            <a:off x="9247680" y="42080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56"/>
          <p:cNvSpPr/>
          <p:nvPr/>
        </p:nvSpPr>
        <p:spPr>
          <a:xfrm>
            <a:off x="9247680" y="42732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3" name="Line 57"/>
          <p:cNvSpPr/>
          <p:nvPr/>
        </p:nvSpPr>
        <p:spPr>
          <a:xfrm>
            <a:off x="9604440" y="4525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4" name="CustomShape 58"/>
          <p:cNvSpPr/>
          <p:nvPr/>
        </p:nvSpPr>
        <p:spPr>
          <a:xfrm>
            <a:off x="2952720" y="42163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59"/>
          <p:cNvSpPr/>
          <p:nvPr/>
        </p:nvSpPr>
        <p:spPr>
          <a:xfrm>
            <a:off x="2952720" y="428148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6" name="Line 60"/>
          <p:cNvSpPr/>
          <p:nvPr/>
        </p:nvSpPr>
        <p:spPr>
          <a:xfrm>
            <a:off x="3309480" y="4534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7" name="CustomShape 61"/>
          <p:cNvSpPr/>
          <p:nvPr/>
        </p:nvSpPr>
        <p:spPr>
          <a:xfrm>
            <a:off x="2697120" y="3106440"/>
            <a:ext cx="1764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@nominal_case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8" name="CustomShape 62"/>
          <p:cNvSpPr/>
          <p:nvPr/>
        </p:nvSpPr>
        <p:spPr>
          <a:xfrm>
            <a:off x="6011280" y="3119760"/>
            <a:ext cx="1520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@limit_case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9" name="CustomShape 63"/>
          <p:cNvSpPr/>
          <p:nvPr/>
        </p:nvSpPr>
        <p:spPr>
          <a:xfrm>
            <a:off x="8971200" y="3119760"/>
            <a:ext cx="1520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@error_case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0" name="CustomShape 64"/>
          <p:cNvSpPr/>
          <p:nvPr/>
        </p:nvSpPr>
        <p:spPr>
          <a:xfrm>
            <a:off x="970560" y="3476520"/>
            <a:ext cx="13986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@level_0_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high_level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1" name="CustomShape 65"/>
          <p:cNvSpPr/>
          <p:nvPr/>
        </p:nvSpPr>
        <p:spPr>
          <a:xfrm>
            <a:off x="941760" y="4156920"/>
            <a:ext cx="17643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@level_1_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specification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2" name="CustomShape 66"/>
          <p:cNvSpPr/>
          <p:nvPr/>
        </p:nvSpPr>
        <p:spPr>
          <a:xfrm>
            <a:off x="980280" y="5418360"/>
            <a:ext cx="12765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@level_2_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technical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3" name="CustomShape 67"/>
          <p:cNvSpPr/>
          <p:nvPr/>
        </p:nvSpPr>
        <p:spPr>
          <a:xfrm>
            <a:off x="3193920" y="44726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CustomShape 68"/>
          <p:cNvSpPr/>
          <p:nvPr/>
        </p:nvSpPr>
        <p:spPr>
          <a:xfrm>
            <a:off x="3193920" y="45374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5" name="Line 69"/>
          <p:cNvSpPr/>
          <p:nvPr/>
        </p:nvSpPr>
        <p:spPr>
          <a:xfrm>
            <a:off x="3550680" y="479052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66" name="CustomShape 70"/>
          <p:cNvSpPr/>
          <p:nvPr/>
        </p:nvSpPr>
        <p:spPr>
          <a:xfrm>
            <a:off x="3452040" y="470988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71"/>
          <p:cNvSpPr/>
          <p:nvPr/>
        </p:nvSpPr>
        <p:spPr>
          <a:xfrm>
            <a:off x="3452040" y="477468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8" name="Line 72"/>
          <p:cNvSpPr/>
          <p:nvPr/>
        </p:nvSpPr>
        <p:spPr>
          <a:xfrm>
            <a:off x="3808800" y="5027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69" name="CustomShape 73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74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75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76"/>
          <p:cNvSpPr/>
          <p:nvPr/>
        </p:nvSpPr>
        <p:spPr>
          <a:xfrm>
            <a:off x="10465200" y="82008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77"/>
          <p:cNvSpPr/>
          <p:nvPr/>
        </p:nvSpPr>
        <p:spPr>
          <a:xfrm>
            <a:off x="104227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78"/>
          <p:cNvSpPr/>
          <p:nvPr/>
        </p:nvSpPr>
        <p:spPr>
          <a:xfrm>
            <a:off x="10582920" y="68328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Without specification by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76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EE58A24-95B6-4989-899E-3E5910503E0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77" name="CustomShape 3"/>
          <p:cNvSpPr/>
          <p:nvPr/>
        </p:nvSpPr>
        <p:spPr>
          <a:xfrm>
            <a:off x="1571400" y="3188160"/>
            <a:ext cx="217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78" name="CustomShape 4"/>
          <p:cNvSpPr/>
          <p:nvPr/>
        </p:nvSpPr>
        <p:spPr>
          <a:xfrm>
            <a:off x="9041760" y="1306440"/>
            <a:ext cx="1269000" cy="1272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5"/>
          <p:cNvSpPr/>
          <p:nvPr/>
        </p:nvSpPr>
        <p:spPr>
          <a:xfrm>
            <a:off x="9315000" y="2147040"/>
            <a:ext cx="723960" cy="432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6"/>
          <p:cNvSpPr/>
          <p:nvPr/>
        </p:nvSpPr>
        <p:spPr>
          <a:xfrm>
            <a:off x="9557640" y="2155320"/>
            <a:ext cx="255960" cy="2829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7"/>
          <p:cNvSpPr/>
          <p:nvPr/>
        </p:nvSpPr>
        <p:spPr>
          <a:xfrm>
            <a:off x="9587160" y="1886760"/>
            <a:ext cx="178560" cy="3582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8"/>
          <p:cNvSpPr/>
          <p:nvPr/>
        </p:nvSpPr>
        <p:spPr>
          <a:xfrm>
            <a:off x="9587160" y="2040480"/>
            <a:ext cx="178560" cy="1213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9"/>
          <p:cNvSpPr/>
          <p:nvPr/>
        </p:nvSpPr>
        <p:spPr>
          <a:xfrm>
            <a:off x="9296280" y="1578240"/>
            <a:ext cx="759240" cy="50112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0"/>
          <p:cNvSpPr/>
          <p:nvPr/>
        </p:nvSpPr>
        <p:spPr>
          <a:xfrm>
            <a:off x="9676080" y="1578240"/>
            <a:ext cx="379080" cy="501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1"/>
          <p:cNvSpPr/>
          <p:nvPr/>
        </p:nvSpPr>
        <p:spPr>
          <a:xfrm>
            <a:off x="9405360" y="1485720"/>
            <a:ext cx="541080" cy="4096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2"/>
          <p:cNvSpPr/>
          <p:nvPr/>
        </p:nvSpPr>
        <p:spPr>
          <a:xfrm>
            <a:off x="9875520" y="1748520"/>
            <a:ext cx="63720" cy="121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3"/>
          <p:cNvSpPr/>
          <p:nvPr/>
        </p:nvSpPr>
        <p:spPr>
          <a:xfrm>
            <a:off x="9412200" y="1748520"/>
            <a:ext cx="63720" cy="121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4"/>
          <p:cNvSpPr/>
          <p:nvPr/>
        </p:nvSpPr>
        <p:spPr>
          <a:xfrm>
            <a:off x="9592920" y="2152800"/>
            <a:ext cx="165960" cy="4262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5"/>
          <p:cNvSpPr/>
          <p:nvPr/>
        </p:nvSpPr>
        <p:spPr>
          <a:xfrm>
            <a:off x="9519120" y="2101320"/>
            <a:ext cx="154080" cy="1670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6"/>
          <p:cNvSpPr/>
          <p:nvPr/>
        </p:nvSpPr>
        <p:spPr>
          <a:xfrm>
            <a:off x="9678600" y="2101320"/>
            <a:ext cx="154080" cy="1670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7"/>
          <p:cNvSpPr/>
          <p:nvPr/>
        </p:nvSpPr>
        <p:spPr>
          <a:xfrm>
            <a:off x="9240120" y="257940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2" name="CustomShape 18"/>
          <p:cNvSpPr/>
          <p:nvPr/>
        </p:nvSpPr>
        <p:spPr>
          <a:xfrm>
            <a:off x="8457480" y="4433400"/>
            <a:ext cx="1297440" cy="1298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9"/>
          <p:cNvSpPr/>
          <p:nvPr/>
        </p:nvSpPr>
        <p:spPr>
          <a:xfrm>
            <a:off x="8839440" y="4471560"/>
            <a:ext cx="559080" cy="6141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20"/>
          <p:cNvSpPr/>
          <p:nvPr/>
        </p:nvSpPr>
        <p:spPr>
          <a:xfrm>
            <a:off x="8735040" y="5292360"/>
            <a:ext cx="741240" cy="4395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21"/>
          <p:cNvSpPr/>
          <p:nvPr/>
        </p:nvSpPr>
        <p:spPr>
          <a:xfrm>
            <a:off x="8735040" y="5292360"/>
            <a:ext cx="370080" cy="4395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22"/>
          <p:cNvSpPr/>
          <p:nvPr/>
        </p:nvSpPr>
        <p:spPr>
          <a:xfrm>
            <a:off x="9014040" y="5048280"/>
            <a:ext cx="182520" cy="6177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23"/>
          <p:cNvSpPr/>
          <p:nvPr/>
        </p:nvSpPr>
        <p:spPr>
          <a:xfrm>
            <a:off x="9053280" y="5473080"/>
            <a:ext cx="98640" cy="1929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24"/>
          <p:cNvSpPr/>
          <p:nvPr/>
        </p:nvSpPr>
        <p:spPr>
          <a:xfrm>
            <a:off x="9014040" y="5182200"/>
            <a:ext cx="182520" cy="123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25"/>
          <p:cNvSpPr/>
          <p:nvPr/>
        </p:nvSpPr>
        <p:spPr>
          <a:xfrm>
            <a:off x="8717400" y="4710960"/>
            <a:ext cx="775800" cy="512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26"/>
          <p:cNvSpPr/>
          <p:nvPr/>
        </p:nvSpPr>
        <p:spPr>
          <a:xfrm>
            <a:off x="9106200" y="4710960"/>
            <a:ext cx="387000" cy="512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27"/>
          <p:cNvSpPr/>
          <p:nvPr/>
        </p:nvSpPr>
        <p:spPr>
          <a:xfrm>
            <a:off x="8827200" y="4616280"/>
            <a:ext cx="554400" cy="4179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28"/>
          <p:cNvSpPr/>
          <p:nvPr/>
        </p:nvSpPr>
        <p:spPr>
          <a:xfrm>
            <a:off x="8848800" y="4616280"/>
            <a:ext cx="518400" cy="427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29"/>
          <p:cNvSpPr/>
          <p:nvPr/>
        </p:nvSpPr>
        <p:spPr>
          <a:xfrm>
            <a:off x="9309600" y="4884480"/>
            <a:ext cx="65160" cy="123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30"/>
          <p:cNvSpPr/>
          <p:nvPr/>
        </p:nvSpPr>
        <p:spPr>
          <a:xfrm>
            <a:off x="8836920" y="4884480"/>
            <a:ext cx="65160" cy="123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31"/>
          <p:cNvSpPr/>
          <p:nvPr/>
        </p:nvSpPr>
        <p:spPr>
          <a:xfrm>
            <a:off x="8929080" y="4896360"/>
            <a:ext cx="353520" cy="133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32"/>
          <p:cNvSpPr/>
          <p:nvPr/>
        </p:nvSpPr>
        <p:spPr>
          <a:xfrm>
            <a:off x="8938440" y="4901040"/>
            <a:ext cx="150120" cy="120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33"/>
          <p:cNvSpPr/>
          <p:nvPr/>
        </p:nvSpPr>
        <p:spPr>
          <a:xfrm>
            <a:off x="9122760" y="4901040"/>
            <a:ext cx="148680" cy="120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34"/>
          <p:cNvSpPr/>
          <p:nvPr/>
        </p:nvSpPr>
        <p:spPr>
          <a:xfrm>
            <a:off x="8856000" y="5175000"/>
            <a:ext cx="249480" cy="4910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35"/>
          <p:cNvSpPr/>
          <p:nvPr/>
        </p:nvSpPr>
        <p:spPr>
          <a:xfrm>
            <a:off x="9106200" y="5175000"/>
            <a:ext cx="248040" cy="4910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36"/>
          <p:cNvSpPr/>
          <p:nvPr/>
        </p:nvSpPr>
        <p:spPr>
          <a:xfrm>
            <a:off x="8672040" y="57304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1" name="CustomShape 37"/>
          <p:cNvSpPr/>
          <p:nvPr/>
        </p:nvSpPr>
        <p:spPr>
          <a:xfrm>
            <a:off x="1800000" y="3882960"/>
            <a:ext cx="1297440" cy="1298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38"/>
          <p:cNvSpPr/>
          <p:nvPr/>
        </p:nvSpPr>
        <p:spPr>
          <a:xfrm>
            <a:off x="2181960" y="3921120"/>
            <a:ext cx="559080" cy="6141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39"/>
          <p:cNvSpPr/>
          <p:nvPr/>
        </p:nvSpPr>
        <p:spPr>
          <a:xfrm>
            <a:off x="2077560" y="4741920"/>
            <a:ext cx="741240" cy="4395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40"/>
          <p:cNvSpPr/>
          <p:nvPr/>
        </p:nvSpPr>
        <p:spPr>
          <a:xfrm>
            <a:off x="2077560" y="4741920"/>
            <a:ext cx="370080" cy="4395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41"/>
          <p:cNvSpPr/>
          <p:nvPr/>
        </p:nvSpPr>
        <p:spPr>
          <a:xfrm>
            <a:off x="2356560" y="4497840"/>
            <a:ext cx="182520" cy="6177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42"/>
          <p:cNvSpPr/>
          <p:nvPr/>
        </p:nvSpPr>
        <p:spPr>
          <a:xfrm>
            <a:off x="2396160" y="4922640"/>
            <a:ext cx="98640" cy="1929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43"/>
          <p:cNvSpPr/>
          <p:nvPr/>
        </p:nvSpPr>
        <p:spPr>
          <a:xfrm>
            <a:off x="2356560" y="4631760"/>
            <a:ext cx="182520" cy="123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44"/>
          <p:cNvSpPr/>
          <p:nvPr/>
        </p:nvSpPr>
        <p:spPr>
          <a:xfrm>
            <a:off x="2059920" y="4160520"/>
            <a:ext cx="775800" cy="512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45"/>
          <p:cNvSpPr/>
          <p:nvPr/>
        </p:nvSpPr>
        <p:spPr>
          <a:xfrm>
            <a:off x="2448720" y="4160520"/>
            <a:ext cx="387000" cy="512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46"/>
          <p:cNvSpPr/>
          <p:nvPr/>
        </p:nvSpPr>
        <p:spPr>
          <a:xfrm>
            <a:off x="2169720" y="4065840"/>
            <a:ext cx="554400" cy="4179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47"/>
          <p:cNvSpPr/>
          <p:nvPr/>
        </p:nvSpPr>
        <p:spPr>
          <a:xfrm>
            <a:off x="2191320" y="4065840"/>
            <a:ext cx="518400" cy="427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48"/>
          <p:cNvSpPr/>
          <p:nvPr/>
        </p:nvSpPr>
        <p:spPr>
          <a:xfrm>
            <a:off x="2652120" y="4334040"/>
            <a:ext cx="65160" cy="123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49"/>
          <p:cNvSpPr/>
          <p:nvPr/>
        </p:nvSpPr>
        <p:spPr>
          <a:xfrm>
            <a:off x="2179440" y="4334040"/>
            <a:ext cx="65160" cy="123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50"/>
          <p:cNvSpPr/>
          <p:nvPr/>
        </p:nvSpPr>
        <p:spPr>
          <a:xfrm>
            <a:off x="2271600" y="4345920"/>
            <a:ext cx="353520" cy="133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51"/>
          <p:cNvSpPr/>
          <p:nvPr/>
        </p:nvSpPr>
        <p:spPr>
          <a:xfrm>
            <a:off x="2280960" y="4350600"/>
            <a:ext cx="150120" cy="120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52"/>
          <p:cNvSpPr/>
          <p:nvPr/>
        </p:nvSpPr>
        <p:spPr>
          <a:xfrm>
            <a:off x="2465280" y="4350600"/>
            <a:ext cx="148680" cy="120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53"/>
          <p:cNvSpPr/>
          <p:nvPr/>
        </p:nvSpPr>
        <p:spPr>
          <a:xfrm>
            <a:off x="2198520" y="4624560"/>
            <a:ext cx="249480" cy="4910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54"/>
          <p:cNvSpPr/>
          <p:nvPr/>
        </p:nvSpPr>
        <p:spPr>
          <a:xfrm>
            <a:off x="2448720" y="4624560"/>
            <a:ext cx="248040" cy="4910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55"/>
          <p:cNvSpPr/>
          <p:nvPr/>
        </p:nvSpPr>
        <p:spPr>
          <a:xfrm>
            <a:off x="2014560" y="518004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0" name="CustomShape 56"/>
          <p:cNvSpPr/>
          <p:nvPr/>
        </p:nvSpPr>
        <p:spPr>
          <a:xfrm>
            <a:off x="4205160" y="1612080"/>
            <a:ext cx="4084920" cy="39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57"/>
          <p:cNvSpPr/>
          <p:nvPr/>
        </p:nvSpPr>
        <p:spPr>
          <a:xfrm>
            <a:off x="4347000" y="1627560"/>
            <a:ext cx="3927600" cy="393300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58"/>
          <p:cNvSpPr/>
          <p:nvPr/>
        </p:nvSpPr>
        <p:spPr>
          <a:xfrm>
            <a:off x="4208040" y="3452400"/>
            <a:ext cx="294120" cy="1735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59"/>
          <p:cNvSpPr/>
          <p:nvPr/>
        </p:nvSpPr>
        <p:spPr>
          <a:xfrm>
            <a:off x="5446080" y="1199880"/>
            <a:ext cx="180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4" name="CustomShape 60"/>
          <p:cNvSpPr/>
          <p:nvPr/>
        </p:nvSpPr>
        <p:spPr>
          <a:xfrm>
            <a:off x="7436160" y="1603080"/>
            <a:ext cx="1645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5" name="CustomShape 61"/>
          <p:cNvSpPr/>
          <p:nvPr/>
        </p:nvSpPr>
        <p:spPr>
          <a:xfrm>
            <a:off x="8184240" y="3342600"/>
            <a:ext cx="2340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6" name="CustomShape 62"/>
          <p:cNvSpPr/>
          <p:nvPr/>
        </p:nvSpPr>
        <p:spPr>
          <a:xfrm>
            <a:off x="6172560" y="5626800"/>
            <a:ext cx="2340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7" name="CustomShape 63"/>
          <p:cNvSpPr/>
          <p:nvPr/>
        </p:nvSpPr>
        <p:spPr>
          <a:xfrm>
            <a:off x="2652840" y="4825440"/>
            <a:ext cx="2340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8" name="CustomShape 64"/>
          <p:cNvSpPr/>
          <p:nvPr/>
        </p:nvSpPr>
        <p:spPr>
          <a:xfrm>
            <a:off x="3530880" y="1991160"/>
            <a:ext cx="1269000" cy="1272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65"/>
          <p:cNvSpPr/>
          <p:nvPr/>
        </p:nvSpPr>
        <p:spPr>
          <a:xfrm>
            <a:off x="3804120" y="2831760"/>
            <a:ext cx="723960" cy="432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66"/>
          <p:cNvSpPr/>
          <p:nvPr/>
        </p:nvSpPr>
        <p:spPr>
          <a:xfrm>
            <a:off x="4046760" y="2840040"/>
            <a:ext cx="255960" cy="2829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67"/>
          <p:cNvSpPr/>
          <p:nvPr/>
        </p:nvSpPr>
        <p:spPr>
          <a:xfrm>
            <a:off x="4075920" y="2571480"/>
            <a:ext cx="178560" cy="3582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68"/>
          <p:cNvSpPr/>
          <p:nvPr/>
        </p:nvSpPr>
        <p:spPr>
          <a:xfrm>
            <a:off x="4075920" y="2725200"/>
            <a:ext cx="178560" cy="1213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69"/>
          <p:cNvSpPr/>
          <p:nvPr/>
        </p:nvSpPr>
        <p:spPr>
          <a:xfrm>
            <a:off x="3785400" y="2262960"/>
            <a:ext cx="759240" cy="50112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70"/>
          <p:cNvSpPr/>
          <p:nvPr/>
        </p:nvSpPr>
        <p:spPr>
          <a:xfrm>
            <a:off x="4165200" y="2262960"/>
            <a:ext cx="379080" cy="501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71"/>
          <p:cNvSpPr/>
          <p:nvPr/>
        </p:nvSpPr>
        <p:spPr>
          <a:xfrm>
            <a:off x="3894480" y="2170440"/>
            <a:ext cx="541080" cy="4096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72"/>
          <p:cNvSpPr/>
          <p:nvPr/>
        </p:nvSpPr>
        <p:spPr>
          <a:xfrm>
            <a:off x="4364640" y="2433240"/>
            <a:ext cx="63720" cy="121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73"/>
          <p:cNvSpPr/>
          <p:nvPr/>
        </p:nvSpPr>
        <p:spPr>
          <a:xfrm>
            <a:off x="3901320" y="2433240"/>
            <a:ext cx="63720" cy="121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74"/>
          <p:cNvSpPr/>
          <p:nvPr/>
        </p:nvSpPr>
        <p:spPr>
          <a:xfrm>
            <a:off x="4082040" y="2837520"/>
            <a:ext cx="165960" cy="4262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75"/>
          <p:cNvSpPr/>
          <p:nvPr/>
        </p:nvSpPr>
        <p:spPr>
          <a:xfrm>
            <a:off x="4008240" y="2786040"/>
            <a:ext cx="154080" cy="1670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76"/>
          <p:cNvSpPr/>
          <p:nvPr/>
        </p:nvSpPr>
        <p:spPr>
          <a:xfrm>
            <a:off x="4167720" y="2786040"/>
            <a:ext cx="154080" cy="1670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1" name="Picture 92" descr=""/>
          <p:cNvPicPr/>
          <p:nvPr/>
        </p:nvPicPr>
        <p:blipFill>
          <a:blip r:embed="rId1"/>
          <a:stretch/>
        </p:blipFill>
        <p:spPr>
          <a:xfrm>
            <a:off x="3995640" y="2378160"/>
            <a:ext cx="351360" cy="356760"/>
          </a:xfrm>
          <a:prstGeom prst="rect">
            <a:avLst/>
          </a:prstGeom>
          <a:ln>
            <a:noFill/>
          </a:ln>
        </p:spPr>
      </p:pic>
      <p:sp>
        <p:nvSpPr>
          <p:cNvPr id="1352" name="CustomShape 77"/>
          <p:cNvSpPr/>
          <p:nvPr/>
        </p:nvSpPr>
        <p:spPr>
          <a:xfrm>
            <a:off x="9596160" y="1951560"/>
            <a:ext cx="168120" cy="59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78"/>
          <p:cNvSpPr/>
          <p:nvPr/>
        </p:nvSpPr>
        <p:spPr>
          <a:xfrm>
            <a:off x="9538200" y="1765440"/>
            <a:ext cx="57240" cy="57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79"/>
          <p:cNvSpPr/>
          <p:nvPr/>
        </p:nvSpPr>
        <p:spPr>
          <a:xfrm>
            <a:off x="9756360" y="1765440"/>
            <a:ext cx="57240" cy="57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80"/>
          <p:cNvSpPr/>
          <p:nvPr/>
        </p:nvSpPr>
        <p:spPr>
          <a:xfrm>
            <a:off x="9031320" y="5121000"/>
            <a:ext cx="168120" cy="59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81"/>
          <p:cNvSpPr/>
          <p:nvPr/>
        </p:nvSpPr>
        <p:spPr>
          <a:xfrm>
            <a:off x="8973360" y="4934880"/>
            <a:ext cx="57240" cy="57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82"/>
          <p:cNvSpPr/>
          <p:nvPr/>
        </p:nvSpPr>
        <p:spPr>
          <a:xfrm>
            <a:off x="9191520" y="4934880"/>
            <a:ext cx="57240" cy="57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83"/>
          <p:cNvSpPr/>
          <p:nvPr/>
        </p:nvSpPr>
        <p:spPr>
          <a:xfrm>
            <a:off x="2356200" y="4566240"/>
            <a:ext cx="168120" cy="59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84"/>
          <p:cNvSpPr/>
          <p:nvPr/>
        </p:nvSpPr>
        <p:spPr>
          <a:xfrm>
            <a:off x="2298240" y="4380120"/>
            <a:ext cx="57240" cy="57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85"/>
          <p:cNvSpPr/>
          <p:nvPr/>
        </p:nvSpPr>
        <p:spPr>
          <a:xfrm>
            <a:off x="2516400" y="4380120"/>
            <a:ext cx="57240" cy="57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86"/>
          <p:cNvSpPr/>
          <p:nvPr/>
        </p:nvSpPr>
        <p:spPr>
          <a:xfrm>
            <a:off x="609840" y="1371600"/>
            <a:ext cx="2944440" cy="935280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 should be linked to the user !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Sprint roadmap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63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B516FA4-0FAE-48DD-BE95-B71B4C67AE0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364" name="CustomShape 3"/>
          <p:cNvSpPr/>
          <p:nvPr/>
        </p:nvSpPr>
        <p:spPr>
          <a:xfrm>
            <a:off x="1571400" y="3188160"/>
            <a:ext cx="217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65" name="CustomShape 4"/>
          <p:cNvSpPr/>
          <p:nvPr/>
        </p:nvSpPr>
        <p:spPr>
          <a:xfrm>
            <a:off x="4205160" y="1612080"/>
            <a:ext cx="4084920" cy="39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5"/>
          <p:cNvSpPr/>
          <p:nvPr/>
        </p:nvSpPr>
        <p:spPr>
          <a:xfrm>
            <a:off x="4347000" y="1627560"/>
            <a:ext cx="3927600" cy="393300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6"/>
          <p:cNvSpPr/>
          <p:nvPr/>
        </p:nvSpPr>
        <p:spPr>
          <a:xfrm>
            <a:off x="4208040" y="3452400"/>
            <a:ext cx="294120" cy="1735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7"/>
          <p:cNvSpPr/>
          <p:nvPr/>
        </p:nvSpPr>
        <p:spPr>
          <a:xfrm>
            <a:off x="5446080" y="1199880"/>
            <a:ext cx="180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69" name="CustomShape 8"/>
          <p:cNvSpPr/>
          <p:nvPr/>
        </p:nvSpPr>
        <p:spPr>
          <a:xfrm>
            <a:off x="7243200" y="1409040"/>
            <a:ext cx="1645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70" name="CustomShape 9"/>
          <p:cNvSpPr/>
          <p:nvPr/>
        </p:nvSpPr>
        <p:spPr>
          <a:xfrm>
            <a:off x="3001680" y="1564560"/>
            <a:ext cx="847080" cy="849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10"/>
          <p:cNvSpPr/>
          <p:nvPr/>
        </p:nvSpPr>
        <p:spPr>
          <a:xfrm>
            <a:off x="3184200" y="2125800"/>
            <a:ext cx="483120" cy="288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11"/>
          <p:cNvSpPr/>
          <p:nvPr/>
        </p:nvSpPr>
        <p:spPr>
          <a:xfrm>
            <a:off x="3346200" y="2131560"/>
            <a:ext cx="17064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12"/>
          <p:cNvSpPr/>
          <p:nvPr/>
        </p:nvSpPr>
        <p:spPr>
          <a:xfrm>
            <a:off x="3365640" y="1952280"/>
            <a:ext cx="119160" cy="238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13"/>
          <p:cNvSpPr/>
          <p:nvPr/>
        </p:nvSpPr>
        <p:spPr>
          <a:xfrm>
            <a:off x="3365640" y="2054880"/>
            <a:ext cx="11916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4"/>
          <p:cNvSpPr/>
          <p:nvPr/>
        </p:nvSpPr>
        <p:spPr>
          <a:xfrm>
            <a:off x="3171600" y="1746360"/>
            <a:ext cx="506520" cy="3344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5"/>
          <p:cNvSpPr/>
          <p:nvPr/>
        </p:nvSpPr>
        <p:spPr>
          <a:xfrm>
            <a:off x="3425400" y="1746360"/>
            <a:ext cx="253080" cy="334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6"/>
          <p:cNvSpPr/>
          <p:nvPr/>
        </p:nvSpPr>
        <p:spPr>
          <a:xfrm>
            <a:off x="3244320" y="1684440"/>
            <a:ext cx="361080" cy="2732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7"/>
          <p:cNvSpPr/>
          <p:nvPr/>
        </p:nvSpPr>
        <p:spPr>
          <a:xfrm>
            <a:off x="3558240" y="185976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8"/>
          <p:cNvSpPr/>
          <p:nvPr/>
        </p:nvSpPr>
        <p:spPr>
          <a:xfrm>
            <a:off x="3249000" y="185976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9"/>
          <p:cNvSpPr/>
          <p:nvPr/>
        </p:nvSpPr>
        <p:spPr>
          <a:xfrm>
            <a:off x="3369600" y="2129760"/>
            <a:ext cx="110520" cy="2844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20"/>
          <p:cNvSpPr/>
          <p:nvPr/>
        </p:nvSpPr>
        <p:spPr>
          <a:xfrm>
            <a:off x="3320280" y="209556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21"/>
          <p:cNvSpPr/>
          <p:nvPr/>
        </p:nvSpPr>
        <p:spPr>
          <a:xfrm>
            <a:off x="3426840" y="209556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22"/>
          <p:cNvSpPr/>
          <p:nvPr/>
        </p:nvSpPr>
        <p:spPr>
          <a:xfrm>
            <a:off x="3636720" y="1753560"/>
            <a:ext cx="866160" cy="866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23"/>
          <p:cNvSpPr/>
          <p:nvPr/>
        </p:nvSpPr>
        <p:spPr>
          <a:xfrm>
            <a:off x="3891600" y="1779120"/>
            <a:ext cx="372960" cy="41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24"/>
          <p:cNvSpPr/>
          <p:nvPr/>
        </p:nvSpPr>
        <p:spPr>
          <a:xfrm>
            <a:off x="3822120" y="2327040"/>
            <a:ext cx="494640" cy="293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5"/>
          <p:cNvSpPr/>
          <p:nvPr/>
        </p:nvSpPr>
        <p:spPr>
          <a:xfrm>
            <a:off x="3822120" y="2327040"/>
            <a:ext cx="246960" cy="293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26"/>
          <p:cNvSpPr/>
          <p:nvPr/>
        </p:nvSpPr>
        <p:spPr>
          <a:xfrm>
            <a:off x="4008240" y="2163960"/>
            <a:ext cx="121680" cy="412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27"/>
          <p:cNvSpPr/>
          <p:nvPr/>
        </p:nvSpPr>
        <p:spPr>
          <a:xfrm>
            <a:off x="4034520" y="2447640"/>
            <a:ext cx="65520" cy="128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28"/>
          <p:cNvSpPr/>
          <p:nvPr/>
        </p:nvSpPr>
        <p:spPr>
          <a:xfrm>
            <a:off x="4008240" y="2253600"/>
            <a:ext cx="121680" cy="82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29"/>
          <p:cNvSpPr/>
          <p:nvPr/>
        </p:nvSpPr>
        <p:spPr>
          <a:xfrm>
            <a:off x="3809880" y="1938600"/>
            <a:ext cx="517680" cy="34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30"/>
          <p:cNvSpPr/>
          <p:nvPr/>
        </p:nvSpPr>
        <p:spPr>
          <a:xfrm>
            <a:off x="4069800" y="1938600"/>
            <a:ext cx="258120" cy="342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31"/>
          <p:cNvSpPr/>
          <p:nvPr/>
        </p:nvSpPr>
        <p:spPr>
          <a:xfrm>
            <a:off x="3883680" y="1875600"/>
            <a:ext cx="370080" cy="279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32"/>
          <p:cNvSpPr/>
          <p:nvPr/>
        </p:nvSpPr>
        <p:spPr>
          <a:xfrm>
            <a:off x="3897720" y="1875600"/>
            <a:ext cx="345960" cy="28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33"/>
          <p:cNvSpPr/>
          <p:nvPr/>
        </p:nvSpPr>
        <p:spPr>
          <a:xfrm>
            <a:off x="4205520" y="205452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34"/>
          <p:cNvSpPr/>
          <p:nvPr/>
        </p:nvSpPr>
        <p:spPr>
          <a:xfrm>
            <a:off x="3889800" y="205452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35"/>
          <p:cNvSpPr/>
          <p:nvPr/>
        </p:nvSpPr>
        <p:spPr>
          <a:xfrm>
            <a:off x="3951360" y="2062440"/>
            <a:ext cx="235800" cy="88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36"/>
          <p:cNvSpPr/>
          <p:nvPr/>
        </p:nvSpPr>
        <p:spPr>
          <a:xfrm>
            <a:off x="3957840" y="2065680"/>
            <a:ext cx="10008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37"/>
          <p:cNvSpPr/>
          <p:nvPr/>
        </p:nvSpPr>
        <p:spPr>
          <a:xfrm>
            <a:off x="4080960" y="206568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38"/>
          <p:cNvSpPr/>
          <p:nvPr/>
        </p:nvSpPr>
        <p:spPr>
          <a:xfrm>
            <a:off x="3902760" y="2248560"/>
            <a:ext cx="166320" cy="327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39"/>
          <p:cNvSpPr/>
          <p:nvPr/>
        </p:nvSpPr>
        <p:spPr>
          <a:xfrm>
            <a:off x="4069800" y="2248560"/>
            <a:ext cx="165600" cy="327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40"/>
          <p:cNvSpPr/>
          <p:nvPr/>
        </p:nvSpPr>
        <p:spPr>
          <a:xfrm>
            <a:off x="2953080" y="241632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2" name="CustomShape 41"/>
          <p:cNvSpPr/>
          <p:nvPr/>
        </p:nvSpPr>
        <p:spPr>
          <a:xfrm>
            <a:off x="3625560" y="259560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3" name="CustomShape 42"/>
          <p:cNvSpPr/>
          <p:nvPr/>
        </p:nvSpPr>
        <p:spPr>
          <a:xfrm>
            <a:off x="10337400" y="1637640"/>
            <a:ext cx="847080" cy="849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43"/>
          <p:cNvSpPr/>
          <p:nvPr/>
        </p:nvSpPr>
        <p:spPr>
          <a:xfrm>
            <a:off x="10519920" y="2198880"/>
            <a:ext cx="483120" cy="288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44"/>
          <p:cNvSpPr/>
          <p:nvPr/>
        </p:nvSpPr>
        <p:spPr>
          <a:xfrm>
            <a:off x="10681920" y="2204280"/>
            <a:ext cx="17064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5"/>
          <p:cNvSpPr/>
          <p:nvPr/>
        </p:nvSpPr>
        <p:spPr>
          <a:xfrm>
            <a:off x="10701720" y="2025000"/>
            <a:ext cx="119160" cy="238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46"/>
          <p:cNvSpPr/>
          <p:nvPr/>
        </p:nvSpPr>
        <p:spPr>
          <a:xfrm>
            <a:off x="10701720" y="2127600"/>
            <a:ext cx="11916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47"/>
          <p:cNvSpPr/>
          <p:nvPr/>
        </p:nvSpPr>
        <p:spPr>
          <a:xfrm>
            <a:off x="10507320" y="1819080"/>
            <a:ext cx="506520" cy="3344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48"/>
          <p:cNvSpPr/>
          <p:nvPr/>
        </p:nvSpPr>
        <p:spPr>
          <a:xfrm>
            <a:off x="10761120" y="1819080"/>
            <a:ext cx="253080" cy="334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49"/>
          <p:cNvSpPr/>
          <p:nvPr/>
        </p:nvSpPr>
        <p:spPr>
          <a:xfrm>
            <a:off x="10580400" y="1757160"/>
            <a:ext cx="361080" cy="2732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50"/>
          <p:cNvSpPr/>
          <p:nvPr/>
        </p:nvSpPr>
        <p:spPr>
          <a:xfrm>
            <a:off x="10894320" y="193248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51"/>
          <p:cNvSpPr/>
          <p:nvPr/>
        </p:nvSpPr>
        <p:spPr>
          <a:xfrm>
            <a:off x="10585080" y="193248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52"/>
          <p:cNvSpPr/>
          <p:nvPr/>
        </p:nvSpPr>
        <p:spPr>
          <a:xfrm>
            <a:off x="10705320" y="2202840"/>
            <a:ext cx="110520" cy="2844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53"/>
          <p:cNvSpPr/>
          <p:nvPr/>
        </p:nvSpPr>
        <p:spPr>
          <a:xfrm>
            <a:off x="10656000" y="216828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54"/>
          <p:cNvSpPr/>
          <p:nvPr/>
        </p:nvSpPr>
        <p:spPr>
          <a:xfrm>
            <a:off x="10762560" y="216828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55"/>
          <p:cNvSpPr/>
          <p:nvPr/>
        </p:nvSpPr>
        <p:spPr>
          <a:xfrm>
            <a:off x="10972440" y="1826280"/>
            <a:ext cx="866160" cy="866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56"/>
          <p:cNvSpPr/>
          <p:nvPr/>
        </p:nvSpPr>
        <p:spPr>
          <a:xfrm>
            <a:off x="11227320" y="1851840"/>
            <a:ext cx="372960" cy="41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57"/>
          <p:cNvSpPr/>
          <p:nvPr/>
        </p:nvSpPr>
        <p:spPr>
          <a:xfrm>
            <a:off x="11157840" y="2399760"/>
            <a:ext cx="494640" cy="293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58"/>
          <p:cNvSpPr/>
          <p:nvPr/>
        </p:nvSpPr>
        <p:spPr>
          <a:xfrm>
            <a:off x="11157840" y="2399760"/>
            <a:ext cx="246960" cy="293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59"/>
          <p:cNvSpPr/>
          <p:nvPr/>
        </p:nvSpPr>
        <p:spPr>
          <a:xfrm>
            <a:off x="11343960" y="2237040"/>
            <a:ext cx="121680" cy="412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60"/>
          <p:cNvSpPr/>
          <p:nvPr/>
        </p:nvSpPr>
        <p:spPr>
          <a:xfrm>
            <a:off x="11370240" y="2520360"/>
            <a:ext cx="65520" cy="128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61"/>
          <p:cNvSpPr/>
          <p:nvPr/>
        </p:nvSpPr>
        <p:spPr>
          <a:xfrm>
            <a:off x="11343960" y="2326320"/>
            <a:ext cx="121680" cy="82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62"/>
          <p:cNvSpPr/>
          <p:nvPr/>
        </p:nvSpPr>
        <p:spPr>
          <a:xfrm>
            <a:off x="11145960" y="2011680"/>
            <a:ext cx="517680" cy="34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63"/>
          <p:cNvSpPr/>
          <p:nvPr/>
        </p:nvSpPr>
        <p:spPr>
          <a:xfrm>
            <a:off x="11405520" y="2011680"/>
            <a:ext cx="258120" cy="342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64"/>
          <p:cNvSpPr/>
          <p:nvPr/>
        </p:nvSpPr>
        <p:spPr>
          <a:xfrm>
            <a:off x="11219400" y="1948680"/>
            <a:ext cx="370080" cy="279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65"/>
          <p:cNvSpPr/>
          <p:nvPr/>
        </p:nvSpPr>
        <p:spPr>
          <a:xfrm>
            <a:off x="11233800" y="1948680"/>
            <a:ext cx="345960" cy="28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66"/>
          <p:cNvSpPr/>
          <p:nvPr/>
        </p:nvSpPr>
        <p:spPr>
          <a:xfrm>
            <a:off x="11541240" y="21276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67"/>
          <p:cNvSpPr/>
          <p:nvPr/>
        </p:nvSpPr>
        <p:spPr>
          <a:xfrm>
            <a:off x="11225880" y="21276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68"/>
          <p:cNvSpPr/>
          <p:nvPr/>
        </p:nvSpPr>
        <p:spPr>
          <a:xfrm>
            <a:off x="11287080" y="2135520"/>
            <a:ext cx="235800" cy="88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69"/>
          <p:cNvSpPr/>
          <p:nvPr/>
        </p:nvSpPr>
        <p:spPr>
          <a:xfrm>
            <a:off x="11293560" y="2138760"/>
            <a:ext cx="10008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70"/>
          <p:cNvSpPr/>
          <p:nvPr/>
        </p:nvSpPr>
        <p:spPr>
          <a:xfrm>
            <a:off x="11416680" y="213876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71"/>
          <p:cNvSpPr/>
          <p:nvPr/>
        </p:nvSpPr>
        <p:spPr>
          <a:xfrm>
            <a:off x="11238480" y="2321640"/>
            <a:ext cx="166320" cy="327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72"/>
          <p:cNvSpPr/>
          <p:nvPr/>
        </p:nvSpPr>
        <p:spPr>
          <a:xfrm>
            <a:off x="11405520" y="2321640"/>
            <a:ext cx="165600" cy="327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73"/>
          <p:cNvSpPr/>
          <p:nvPr/>
        </p:nvSpPr>
        <p:spPr>
          <a:xfrm>
            <a:off x="10288800" y="248940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35" name="CustomShape 74"/>
          <p:cNvSpPr/>
          <p:nvPr/>
        </p:nvSpPr>
        <p:spPr>
          <a:xfrm>
            <a:off x="10961280" y="26686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36" name="CustomShape 75"/>
          <p:cNvSpPr/>
          <p:nvPr/>
        </p:nvSpPr>
        <p:spPr>
          <a:xfrm>
            <a:off x="8644320" y="1961280"/>
            <a:ext cx="764640" cy="76572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76"/>
          <p:cNvSpPr/>
          <p:nvPr/>
        </p:nvSpPr>
        <p:spPr>
          <a:xfrm>
            <a:off x="8588520" y="2309760"/>
            <a:ext cx="118080" cy="694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77"/>
          <p:cNvSpPr/>
          <p:nvPr/>
        </p:nvSpPr>
        <p:spPr>
          <a:xfrm>
            <a:off x="8581680" y="2032920"/>
            <a:ext cx="8895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2 or 3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hours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9" name="CustomShape 78"/>
          <p:cNvSpPr/>
          <p:nvPr/>
        </p:nvSpPr>
        <p:spPr>
          <a:xfrm>
            <a:off x="9370440" y="2146680"/>
            <a:ext cx="1306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0" name="CustomShape 79"/>
          <p:cNvSpPr/>
          <p:nvPr/>
        </p:nvSpPr>
        <p:spPr>
          <a:xfrm>
            <a:off x="5876280" y="3388320"/>
            <a:ext cx="8895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3 weeks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441" name="Picture 5" descr=""/>
          <p:cNvPicPr/>
          <p:nvPr/>
        </p:nvPicPr>
        <p:blipFill>
          <a:blip r:embed="rId1"/>
          <a:stretch/>
        </p:blipFill>
        <p:spPr>
          <a:xfrm>
            <a:off x="8649360" y="389808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442" name="CustomShape 80"/>
          <p:cNvSpPr/>
          <p:nvPr/>
        </p:nvSpPr>
        <p:spPr>
          <a:xfrm>
            <a:off x="8604360" y="415656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3" name="CustomShape 81"/>
          <p:cNvSpPr/>
          <p:nvPr/>
        </p:nvSpPr>
        <p:spPr>
          <a:xfrm>
            <a:off x="2964240" y="3985200"/>
            <a:ext cx="866160" cy="866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82"/>
          <p:cNvSpPr/>
          <p:nvPr/>
        </p:nvSpPr>
        <p:spPr>
          <a:xfrm>
            <a:off x="3219120" y="4010760"/>
            <a:ext cx="372960" cy="41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83"/>
          <p:cNvSpPr/>
          <p:nvPr/>
        </p:nvSpPr>
        <p:spPr>
          <a:xfrm>
            <a:off x="3149640" y="4558680"/>
            <a:ext cx="494640" cy="293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84"/>
          <p:cNvSpPr/>
          <p:nvPr/>
        </p:nvSpPr>
        <p:spPr>
          <a:xfrm>
            <a:off x="3149640" y="4558680"/>
            <a:ext cx="246960" cy="293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85"/>
          <p:cNvSpPr/>
          <p:nvPr/>
        </p:nvSpPr>
        <p:spPr>
          <a:xfrm>
            <a:off x="3335760" y="4395600"/>
            <a:ext cx="121680" cy="412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86"/>
          <p:cNvSpPr/>
          <p:nvPr/>
        </p:nvSpPr>
        <p:spPr>
          <a:xfrm>
            <a:off x="3362040" y="4679280"/>
            <a:ext cx="65520" cy="128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87"/>
          <p:cNvSpPr/>
          <p:nvPr/>
        </p:nvSpPr>
        <p:spPr>
          <a:xfrm>
            <a:off x="3335760" y="4485240"/>
            <a:ext cx="121680" cy="82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88"/>
          <p:cNvSpPr/>
          <p:nvPr/>
        </p:nvSpPr>
        <p:spPr>
          <a:xfrm>
            <a:off x="3137760" y="4170600"/>
            <a:ext cx="517680" cy="34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89"/>
          <p:cNvSpPr/>
          <p:nvPr/>
        </p:nvSpPr>
        <p:spPr>
          <a:xfrm>
            <a:off x="3397320" y="4170600"/>
            <a:ext cx="258120" cy="342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90"/>
          <p:cNvSpPr/>
          <p:nvPr/>
        </p:nvSpPr>
        <p:spPr>
          <a:xfrm>
            <a:off x="3211200" y="4107240"/>
            <a:ext cx="370080" cy="279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91"/>
          <p:cNvSpPr/>
          <p:nvPr/>
        </p:nvSpPr>
        <p:spPr>
          <a:xfrm>
            <a:off x="3225600" y="4107240"/>
            <a:ext cx="345960" cy="28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92"/>
          <p:cNvSpPr/>
          <p:nvPr/>
        </p:nvSpPr>
        <p:spPr>
          <a:xfrm>
            <a:off x="3533040" y="428616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93"/>
          <p:cNvSpPr/>
          <p:nvPr/>
        </p:nvSpPr>
        <p:spPr>
          <a:xfrm>
            <a:off x="3217680" y="428616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94"/>
          <p:cNvSpPr/>
          <p:nvPr/>
        </p:nvSpPr>
        <p:spPr>
          <a:xfrm>
            <a:off x="3278880" y="4294440"/>
            <a:ext cx="235800" cy="88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95"/>
          <p:cNvSpPr/>
          <p:nvPr/>
        </p:nvSpPr>
        <p:spPr>
          <a:xfrm>
            <a:off x="3285360" y="4297680"/>
            <a:ext cx="10008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96"/>
          <p:cNvSpPr/>
          <p:nvPr/>
        </p:nvSpPr>
        <p:spPr>
          <a:xfrm>
            <a:off x="3408480" y="429768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97"/>
          <p:cNvSpPr/>
          <p:nvPr/>
        </p:nvSpPr>
        <p:spPr>
          <a:xfrm>
            <a:off x="3230280" y="4480560"/>
            <a:ext cx="166320" cy="327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98"/>
          <p:cNvSpPr/>
          <p:nvPr/>
        </p:nvSpPr>
        <p:spPr>
          <a:xfrm>
            <a:off x="3397320" y="4480560"/>
            <a:ext cx="165600" cy="327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99"/>
          <p:cNvSpPr/>
          <p:nvPr/>
        </p:nvSpPr>
        <p:spPr>
          <a:xfrm>
            <a:off x="2953080" y="482760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2" name="CustomShape 100"/>
          <p:cNvSpPr/>
          <p:nvPr/>
        </p:nvSpPr>
        <p:spPr>
          <a:xfrm>
            <a:off x="8090640" y="4843080"/>
            <a:ext cx="866160" cy="866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101"/>
          <p:cNvSpPr/>
          <p:nvPr/>
        </p:nvSpPr>
        <p:spPr>
          <a:xfrm>
            <a:off x="8345520" y="4868640"/>
            <a:ext cx="372960" cy="41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102"/>
          <p:cNvSpPr/>
          <p:nvPr/>
        </p:nvSpPr>
        <p:spPr>
          <a:xfrm>
            <a:off x="8275680" y="5416560"/>
            <a:ext cx="494640" cy="293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103"/>
          <p:cNvSpPr/>
          <p:nvPr/>
        </p:nvSpPr>
        <p:spPr>
          <a:xfrm>
            <a:off x="8275680" y="5416560"/>
            <a:ext cx="246960" cy="293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104"/>
          <p:cNvSpPr/>
          <p:nvPr/>
        </p:nvSpPr>
        <p:spPr>
          <a:xfrm>
            <a:off x="8462160" y="5253840"/>
            <a:ext cx="121680" cy="412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105"/>
          <p:cNvSpPr/>
          <p:nvPr/>
        </p:nvSpPr>
        <p:spPr>
          <a:xfrm>
            <a:off x="8488440" y="5537160"/>
            <a:ext cx="65520" cy="128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106"/>
          <p:cNvSpPr/>
          <p:nvPr/>
        </p:nvSpPr>
        <p:spPr>
          <a:xfrm>
            <a:off x="8462160" y="5343120"/>
            <a:ext cx="121680" cy="82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107"/>
          <p:cNvSpPr/>
          <p:nvPr/>
        </p:nvSpPr>
        <p:spPr>
          <a:xfrm>
            <a:off x="8263800" y="5028480"/>
            <a:ext cx="517680" cy="34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108"/>
          <p:cNvSpPr/>
          <p:nvPr/>
        </p:nvSpPr>
        <p:spPr>
          <a:xfrm>
            <a:off x="8523360" y="5028480"/>
            <a:ext cx="258120" cy="342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109"/>
          <p:cNvSpPr/>
          <p:nvPr/>
        </p:nvSpPr>
        <p:spPr>
          <a:xfrm>
            <a:off x="8337240" y="4965480"/>
            <a:ext cx="370080" cy="279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10"/>
          <p:cNvSpPr/>
          <p:nvPr/>
        </p:nvSpPr>
        <p:spPr>
          <a:xfrm>
            <a:off x="8351640" y="4965480"/>
            <a:ext cx="345960" cy="28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111"/>
          <p:cNvSpPr/>
          <p:nvPr/>
        </p:nvSpPr>
        <p:spPr>
          <a:xfrm>
            <a:off x="8659440" y="51444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112"/>
          <p:cNvSpPr/>
          <p:nvPr/>
        </p:nvSpPr>
        <p:spPr>
          <a:xfrm>
            <a:off x="8343720" y="51444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13"/>
          <p:cNvSpPr/>
          <p:nvPr/>
        </p:nvSpPr>
        <p:spPr>
          <a:xfrm>
            <a:off x="8405280" y="5152320"/>
            <a:ext cx="235800" cy="88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114"/>
          <p:cNvSpPr/>
          <p:nvPr/>
        </p:nvSpPr>
        <p:spPr>
          <a:xfrm>
            <a:off x="8411760" y="5155560"/>
            <a:ext cx="10008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115"/>
          <p:cNvSpPr/>
          <p:nvPr/>
        </p:nvSpPr>
        <p:spPr>
          <a:xfrm>
            <a:off x="8534520" y="515556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116"/>
          <p:cNvSpPr/>
          <p:nvPr/>
        </p:nvSpPr>
        <p:spPr>
          <a:xfrm>
            <a:off x="8356680" y="5338440"/>
            <a:ext cx="166320" cy="327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17"/>
          <p:cNvSpPr/>
          <p:nvPr/>
        </p:nvSpPr>
        <p:spPr>
          <a:xfrm>
            <a:off x="8523360" y="5338440"/>
            <a:ext cx="165600" cy="327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118"/>
          <p:cNvSpPr/>
          <p:nvPr/>
        </p:nvSpPr>
        <p:spPr>
          <a:xfrm>
            <a:off x="8079120" y="56854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1" name="Picture 374" descr=""/>
          <p:cNvPicPr/>
          <p:nvPr/>
        </p:nvPicPr>
        <p:blipFill>
          <a:blip r:embed="rId2"/>
          <a:stretch/>
        </p:blipFill>
        <p:spPr>
          <a:xfrm>
            <a:off x="6768720" y="560196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482" name="CustomShape 119"/>
          <p:cNvSpPr/>
          <p:nvPr/>
        </p:nvSpPr>
        <p:spPr>
          <a:xfrm>
            <a:off x="6723360" y="586044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3" name="Picture 377" descr=""/>
          <p:cNvPicPr/>
          <p:nvPr/>
        </p:nvPicPr>
        <p:blipFill>
          <a:blip r:embed="rId3"/>
          <a:stretch/>
        </p:blipFill>
        <p:spPr>
          <a:xfrm>
            <a:off x="4033800" y="522720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484" name="CustomShape 120"/>
          <p:cNvSpPr/>
          <p:nvPr/>
        </p:nvSpPr>
        <p:spPr>
          <a:xfrm>
            <a:off x="3988440" y="54856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5" name="CustomShape 121"/>
          <p:cNvSpPr/>
          <p:nvPr/>
        </p:nvSpPr>
        <p:spPr>
          <a:xfrm>
            <a:off x="4759560" y="575604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6" name="CustomShape 122"/>
          <p:cNvSpPr/>
          <p:nvPr/>
        </p:nvSpPr>
        <p:spPr>
          <a:xfrm>
            <a:off x="9145440" y="496764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7" name="CustomShape 123"/>
          <p:cNvSpPr/>
          <p:nvPr/>
        </p:nvSpPr>
        <p:spPr>
          <a:xfrm>
            <a:off x="3368160" y="1999440"/>
            <a:ext cx="11484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124"/>
          <p:cNvSpPr/>
          <p:nvPr/>
        </p:nvSpPr>
        <p:spPr>
          <a:xfrm>
            <a:off x="3328200" y="187200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125"/>
          <p:cNvSpPr/>
          <p:nvPr/>
        </p:nvSpPr>
        <p:spPr>
          <a:xfrm>
            <a:off x="3477600" y="187200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126"/>
          <p:cNvSpPr/>
          <p:nvPr/>
        </p:nvSpPr>
        <p:spPr>
          <a:xfrm>
            <a:off x="4015800" y="2196720"/>
            <a:ext cx="11484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27"/>
          <p:cNvSpPr/>
          <p:nvPr/>
        </p:nvSpPr>
        <p:spPr>
          <a:xfrm>
            <a:off x="3976200" y="206928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128"/>
          <p:cNvSpPr/>
          <p:nvPr/>
        </p:nvSpPr>
        <p:spPr>
          <a:xfrm>
            <a:off x="4125240" y="206928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129"/>
          <p:cNvSpPr/>
          <p:nvPr/>
        </p:nvSpPr>
        <p:spPr>
          <a:xfrm>
            <a:off x="10706040" y="2067840"/>
            <a:ext cx="11484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130"/>
          <p:cNvSpPr/>
          <p:nvPr/>
        </p:nvSpPr>
        <p:spPr>
          <a:xfrm>
            <a:off x="10666440" y="194076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131"/>
          <p:cNvSpPr/>
          <p:nvPr/>
        </p:nvSpPr>
        <p:spPr>
          <a:xfrm>
            <a:off x="10815840" y="194076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132"/>
          <p:cNvSpPr/>
          <p:nvPr/>
        </p:nvSpPr>
        <p:spPr>
          <a:xfrm>
            <a:off x="11345760" y="2281680"/>
            <a:ext cx="11484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133"/>
          <p:cNvSpPr/>
          <p:nvPr/>
        </p:nvSpPr>
        <p:spPr>
          <a:xfrm>
            <a:off x="11306160" y="215424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134"/>
          <p:cNvSpPr/>
          <p:nvPr/>
        </p:nvSpPr>
        <p:spPr>
          <a:xfrm>
            <a:off x="11455560" y="215424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135"/>
          <p:cNvSpPr/>
          <p:nvPr/>
        </p:nvSpPr>
        <p:spPr>
          <a:xfrm>
            <a:off x="3337560" y="4444200"/>
            <a:ext cx="11484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136"/>
          <p:cNvSpPr/>
          <p:nvPr/>
        </p:nvSpPr>
        <p:spPr>
          <a:xfrm>
            <a:off x="3297960" y="431676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37"/>
          <p:cNvSpPr/>
          <p:nvPr/>
        </p:nvSpPr>
        <p:spPr>
          <a:xfrm>
            <a:off x="3447360" y="431676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138"/>
          <p:cNvSpPr/>
          <p:nvPr/>
        </p:nvSpPr>
        <p:spPr>
          <a:xfrm>
            <a:off x="8466120" y="5306040"/>
            <a:ext cx="11484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39"/>
          <p:cNvSpPr/>
          <p:nvPr/>
        </p:nvSpPr>
        <p:spPr>
          <a:xfrm>
            <a:off x="8426520" y="517860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140"/>
          <p:cNvSpPr/>
          <p:nvPr/>
        </p:nvSpPr>
        <p:spPr>
          <a:xfrm>
            <a:off x="8575920" y="5178600"/>
            <a:ext cx="3888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5" name="" descr=""/>
          <p:cNvPicPr/>
          <p:nvPr/>
        </p:nvPicPr>
        <p:blipFill>
          <a:blip r:embed="rId4"/>
          <a:stretch/>
        </p:blipFill>
        <p:spPr>
          <a:xfrm>
            <a:off x="8817840" y="2952000"/>
            <a:ext cx="2990160" cy="85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Development cycles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07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4BC5DEA-3E58-488C-A97F-9892A69916E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08" name="CustomShape 3"/>
          <p:cNvSpPr/>
          <p:nvPr/>
        </p:nvSpPr>
        <p:spPr>
          <a:xfrm>
            <a:off x="2763720" y="2340360"/>
            <a:ext cx="1793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 validated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09" name="CustomShape 4"/>
          <p:cNvSpPr/>
          <p:nvPr/>
        </p:nvSpPr>
        <p:spPr>
          <a:xfrm>
            <a:off x="6552000" y="1343160"/>
            <a:ext cx="2390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Make scenario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10" name="CustomShape 5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6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7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8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9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10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1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12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13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14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15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16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17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18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19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20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21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22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23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9" name="Picture 159" descr=""/>
          <p:cNvPicPr/>
          <p:nvPr/>
        </p:nvPicPr>
        <p:blipFill>
          <a:blip r:embed="rId1"/>
          <a:stretch/>
        </p:blipFill>
        <p:spPr>
          <a:xfrm>
            <a:off x="4866840" y="1981080"/>
            <a:ext cx="2746080" cy="2815560"/>
          </a:xfrm>
          <a:prstGeom prst="rect">
            <a:avLst/>
          </a:prstGeom>
          <a:ln>
            <a:noFill/>
          </a:ln>
        </p:spPr>
      </p:pic>
      <p:sp>
        <p:nvSpPr>
          <p:cNvPr id="1530" name="CustomShape 24"/>
          <p:cNvSpPr/>
          <p:nvPr/>
        </p:nvSpPr>
        <p:spPr>
          <a:xfrm>
            <a:off x="4733640" y="3108240"/>
            <a:ext cx="26344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31" name="CustomShape 25"/>
          <p:cNvSpPr/>
          <p:nvPr/>
        </p:nvSpPr>
        <p:spPr>
          <a:xfrm>
            <a:off x="3114720" y="4282200"/>
            <a:ext cx="2063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Refactoring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2" name="Picture 7" descr=""/>
          <p:cNvPicPr/>
          <p:nvPr/>
        </p:nvPicPr>
        <p:blipFill>
          <a:blip r:embed="rId2"/>
          <a:stretch/>
        </p:blipFill>
        <p:spPr>
          <a:xfrm>
            <a:off x="5216760" y="5034600"/>
            <a:ext cx="928080" cy="951480"/>
          </a:xfrm>
          <a:prstGeom prst="rect">
            <a:avLst/>
          </a:prstGeom>
          <a:ln>
            <a:noFill/>
          </a:ln>
        </p:spPr>
      </p:pic>
      <p:sp>
        <p:nvSpPr>
          <p:cNvPr id="1533" name="CustomShape 26"/>
          <p:cNvSpPr/>
          <p:nvPr/>
        </p:nvSpPr>
        <p:spPr>
          <a:xfrm>
            <a:off x="5178960" y="53146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4" name="Picture 166" descr=""/>
          <p:cNvPicPr/>
          <p:nvPr/>
        </p:nvPicPr>
        <p:blipFill>
          <a:blip r:embed="rId3"/>
          <a:stretch/>
        </p:blipFill>
        <p:spPr>
          <a:xfrm>
            <a:off x="7689960" y="4731840"/>
            <a:ext cx="928080" cy="951480"/>
          </a:xfrm>
          <a:prstGeom prst="rect">
            <a:avLst/>
          </a:prstGeom>
          <a:ln>
            <a:noFill/>
          </a:ln>
        </p:spPr>
      </p:pic>
      <p:sp>
        <p:nvSpPr>
          <p:cNvPr id="1535" name="CustomShape 27"/>
          <p:cNvSpPr/>
          <p:nvPr/>
        </p:nvSpPr>
        <p:spPr>
          <a:xfrm>
            <a:off x="7652160" y="501192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6" name="Picture 169" descr=""/>
          <p:cNvPicPr/>
          <p:nvPr/>
        </p:nvPicPr>
        <p:blipFill>
          <a:blip r:embed="rId4"/>
          <a:stretch/>
        </p:blipFill>
        <p:spPr>
          <a:xfrm>
            <a:off x="8920800" y="3646800"/>
            <a:ext cx="928080" cy="951480"/>
          </a:xfrm>
          <a:prstGeom prst="rect">
            <a:avLst/>
          </a:prstGeom>
          <a:ln>
            <a:noFill/>
          </a:ln>
        </p:spPr>
      </p:pic>
      <p:sp>
        <p:nvSpPr>
          <p:cNvPr id="1537" name="CustomShape 28"/>
          <p:cNvSpPr/>
          <p:nvPr/>
        </p:nvSpPr>
        <p:spPr>
          <a:xfrm>
            <a:off x="8882640" y="39268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8" name="Picture 172" descr=""/>
          <p:cNvPicPr/>
          <p:nvPr/>
        </p:nvPicPr>
        <p:blipFill>
          <a:blip r:embed="rId5"/>
          <a:stretch/>
        </p:blipFill>
        <p:spPr>
          <a:xfrm>
            <a:off x="9208080" y="1981080"/>
            <a:ext cx="928080" cy="951480"/>
          </a:xfrm>
          <a:prstGeom prst="rect">
            <a:avLst/>
          </a:prstGeom>
          <a:ln>
            <a:noFill/>
          </a:ln>
        </p:spPr>
      </p:pic>
      <p:sp>
        <p:nvSpPr>
          <p:cNvPr id="1539" name="CustomShape 29"/>
          <p:cNvSpPr/>
          <p:nvPr/>
        </p:nvSpPr>
        <p:spPr>
          <a:xfrm>
            <a:off x="9169920" y="226152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0" name="CustomShape 30"/>
          <p:cNvSpPr/>
          <p:nvPr/>
        </p:nvSpPr>
        <p:spPr>
          <a:xfrm>
            <a:off x="8153280" y="1736280"/>
            <a:ext cx="9964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class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1" name="CustomShape 31"/>
          <p:cNvSpPr/>
          <p:nvPr/>
        </p:nvSpPr>
        <p:spPr>
          <a:xfrm>
            <a:off x="9512280" y="1388520"/>
            <a:ext cx="996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2" name="CustomShape 32"/>
          <p:cNvSpPr/>
          <p:nvPr/>
        </p:nvSpPr>
        <p:spPr>
          <a:xfrm>
            <a:off x="9672480" y="2784960"/>
            <a:ext cx="1173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changes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3" name="CustomShape 33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34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35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executable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47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624DAC1-C163-43F2-AB46-8A1C83403DC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48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67" name="CustomShape 22"/>
          <p:cNvSpPr/>
          <p:nvPr/>
        </p:nvSpPr>
        <p:spPr>
          <a:xfrm>
            <a:off x="1371600" y="202788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23"/>
          <p:cNvSpPr/>
          <p:nvPr/>
        </p:nvSpPr>
        <p:spPr>
          <a:xfrm>
            <a:off x="1371600" y="20930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69" name="Line 24"/>
          <p:cNvSpPr/>
          <p:nvPr/>
        </p:nvSpPr>
        <p:spPr>
          <a:xfrm>
            <a:off x="1728360" y="234576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0" name="CustomShape 25"/>
          <p:cNvSpPr/>
          <p:nvPr/>
        </p:nvSpPr>
        <p:spPr>
          <a:xfrm>
            <a:off x="1371600" y="49356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26"/>
          <p:cNvSpPr/>
          <p:nvPr/>
        </p:nvSpPr>
        <p:spPr>
          <a:xfrm>
            <a:off x="1371600" y="4935600"/>
            <a:ext cx="186552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2" name="CustomShape 27"/>
          <p:cNvSpPr/>
          <p:nvPr/>
        </p:nvSpPr>
        <p:spPr>
          <a:xfrm>
            <a:off x="5820480" y="49356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28"/>
          <p:cNvSpPr/>
          <p:nvPr/>
        </p:nvSpPr>
        <p:spPr>
          <a:xfrm>
            <a:off x="5820480" y="50004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4" name="Line 29"/>
          <p:cNvSpPr/>
          <p:nvPr/>
        </p:nvSpPr>
        <p:spPr>
          <a:xfrm>
            <a:off x="6177240" y="52534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5" name="CustomShape 30"/>
          <p:cNvSpPr/>
          <p:nvPr/>
        </p:nvSpPr>
        <p:spPr>
          <a:xfrm>
            <a:off x="8096400" y="371952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6" name="CustomShape 31"/>
          <p:cNvSpPr/>
          <p:nvPr/>
        </p:nvSpPr>
        <p:spPr>
          <a:xfrm>
            <a:off x="8096400" y="378432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7" name="Line 32"/>
          <p:cNvSpPr/>
          <p:nvPr/>
        </p:nvSpPr>
        <p:spPr>
          <a:xfrm>
            <a:off x="8453160" y="4037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8" name="CustomShape 33"/>
          <p:cNvSpPr/>
          <p:nvPr/>
        </p:nvSpPr>
        <p:spPr>
          <a:xfrm>
            <a:off x="8062560" y="202788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34"/>
          <p:cNvSpPr/>
          <p:nvPr/>
        </p:nvSpPr>
        <p:spPr>
          <a:xfrm>
            <a:off x="8062560" y="20930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0" name="Line 35"/>
          <p:cNvSpPr/>
          <p:nvPr/>
        </p:nvSpPr>
        <p:spPr>
          <a:xfrm>
            <a:off x="8419680" y="2345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81" name="CustomShape 36"/>
          <p:cNvSpPr/>
          <p:nvPr/>
        </p:nvSpPr>
        <p:spPr>
          <a:xfrm>
            <a:off x="3237840" y="5168520"/>
            <a:ext cx="23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2" name="CustomShape 37"/>
          <p:cNvSpPr/>
          <p:nvPr/>
        </p:nvSpPr>
        <p:spPr>
          <a:xfrm flipV="1">
            <a:off x="2304720" y="261720"/>
            <a:ext cx="360" cy="22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3" name="CustomShape 38"/>
          <p:cNvSpPr/>
          <p:nvPr/>
        </p:nvSpPr>
        <p:spPr>
          <a:xfrm flipV="1">
            <a:off x="3237840" y="194400"/>
            <a:ext cx="4667760" cy="235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39"/>
          <p:cNvSpPr/>
          <p:nvPr/>
        </p:nvSpPr>
        <p:spPr>
          <a:xfrm>
            <a:off x="3237840" y="5298480"/>
            <a:ext cx="25819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5" name="CustomShape 40"/>
          <p:cNvSpPr/>
          <p:nvPr/>
        </p:nvSpPr>
        <p:spPr>
          <a:xfrm>
            <a:off x="7417800" y="2846520"/>
            <a:ext cx="25819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6" name="CustomShape 41"/>
          <p:cNvSpPr/>
          <p:nvPr/>
        </p:nvSpPr>
        <p:spPr>
          <a:xfrm>
            <a:off x="1013400" y="3253680"/>
            <a:ext cx="110088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7" name="CustomShape 42"/>
          <p:cNvSpPr/>
          <p:nvPr/>
        </p:nvSpPr>
        <p:spPr>
          <a:xfrm>
            <a:off x="2668680" y="2858400"/>
            <a:ext cx="15015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8" name="CustomShape 43"/>
          <p:cNvSpPr/>
          <p:nvPr/>
        </p:nvSpPr>
        <p:spPr>
          <a:xfrm>
            <a:off x="4716000" y="1980720"/>
            <a:ext cx="933480" cy="93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44"/>
          <p:cNvSpPr/>
          <p:nvPr/>
        </p:nvSpPr>
        <p:spPr>
          <a:xfrm>
            <a:off x="4717440" y="1980000"/>
            <a:ext cx="932040" cy="9327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45"/>
          <p:cNvSpPr/>
          <p:nvPr/>
        </p:nvSpPr>
        <p:spPr>
          <a:xfrm>
            <a:off x="4917240" y="2595960"/>
            <a:ext cx="531720" cy="3168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46"/>
          <p:cNvSpPr/>
          <p:nvPr/>
        </p:nvSpPr>
        <p:spPr>
          <a:xfrm>
            <a:off x="5398560" y="2700000"/>
            <a:ext cx="50400" cy="1605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47"/>
          <p:cNvSpPr/>
          <p:nvPr/>
        </p:nvSpPr>
        <p:spPr>
          <a:xfrm>
            <a:off x="5301360" y="2627640"/>
            <a:ext cx="55440" cy="2696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48"/>
          <p:cNvSpPr/>
          <p:nvPr/>
        </p:nvSpPr>
        <p:spPr>
          <a:xfrm>
            <a:off x="5203080" y="2597760"/>
            <a:ext cx="58320" cy="3132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49"/>
          <p:cNvSpPr/>
          <p:nvPr/>
        </p:nvSpPr>
        <p:spPr>
          <a:xfrm>
            <a:off x="5107680" y="2597760"/>
            <a:ext cx="55440" cy="3132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50"/>
          <p:cNvSpPr/>
          <p:nvPr/>
        </p:nvSpPr>
        <p:spPr>
          <a:xfrm>
            <a:off x="5009400" y="2625840"/>
            <a:ext cx="56520" cy="2714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51"/>
          <p:cNvSpPr/>
          <p:nvPr/>
        </p:nvSpPr>
        <p:spPr>
          <a:xfrm>
            <a:off x="4917240" y="2701800"/>
            <a:ext cx="52200" cy="1580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52"/>
          <p:cNvSpPr/>
          <p:nvPr/>
        </p:nvSpPr>
        <p:spPr>
          <a:xfrm>
            <a:off x="4956480" y="2667600"/>
            <a:ext cx="453240" cy="583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53"/>
          <p:cNvSpPr/>
          <p:nvPr/>
        </p:nvSpPr>
        <p:spPr>
          <a:xfrm>
            <a:off x="4919040" y="2765880"/>
            <a:ext cx="528480" cy="554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54"/>
          <p:cNvSpPr/>
          <p:nvPr/>
        </p:nvSpPr>
        <p:spPr>
          <a:xfrm>
            <a:off x="4973760" y="2863080"/>
            <a:ext cx="420120" cy="496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55"/>
          <p:cNvSpPr/>
          <p:nvPr/>
        </p:nvSpPr>
        <p:spPr>
          <a:xfrm>
            <a:off x="5398560" y="2700000"/>
            <a:ext cx="11160" cy="255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56"/>
          <p:cNvSpPr/>
          <p:nvPr/>
        </p:nvSpPr>
        <p:spPr>
          <a:xfrm>
            <a:off x="5398560" y="2765880"/>
            <a:ext cx="48600" cy="554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57"/>
          <p:cNvSpPr/>
          <p:nvPr/>
        </p:nvSpPr>
        <p:spPr>
          <a:xfrm>
            <a:off x="5301360" y="2667600"/>
            <a:ext cx="5544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58"/>
          <p:cNvSpPr/>
          <p:nvPr/>
        </p:nvSpPr>
        <p:spPr>
          <a:xfrm>
            <a:off x="5301360" y="2765880"/>
            <a:ext cx="5544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59"/>
          <p:cNvSpPr/>
          <p:nvPr/>
        </p:nvSpPr>
        <p:spPr>
          <a:xfrm>
            <a:off x="5301360" y="2863080"/>
            <a:ext cx="55440" cy="342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60"/>
          <p:cNvSpPr/>
          <p:nvPr/>
        </p:nvSpPr>
        <p:spPr>
          <a:xfrm>
            <a:off x="5203080" y="2667600"/>
            <a:ext cx="5832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61"/>
          <p:cNvSpPr/>
          <p:nvPr/>
        </p:nvSpPr>
        <p:spPr>
          <a:xfrm>
            <a:off x="5203080" y="2765880"/>
            <a:ext cx="5832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62"/>
          <p:cNvSpPr/>
          <p:nvPr/>
        </p:nvSpPr>
        <p:spPr>
          <a:xfrm>
            <a:off x="5203080" y="2863080"/>
            <a:ext cx="58320" cy="478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63"/>
          <p:cNvSpPr/>
          <p:nvPr/>
        </p:nvSpPr>
        <p:spPr>
          <a:xfrm>
            <a:off x="5107680" y="2667600"/>
            <a:ext cx="5544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64"/>
          <p:cNvSpPr/>
          <p:nvPr/>
        </p:nvSpPr>
        <p:spPr>
          <a:xfrm>
            <a:off x="5107680" y="2765880"/>
            <a:ext cx="5544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65"/>
          <p:cNvSpPr/>
          <p:nvPr/>
        </p:nvSpPr>
        <p:spPr>
          <a:xfrm>
            <a:off x="5107680" y="2863080"/>
            <a:ext cx="55440" cy="478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66"/>
          <p:cNvSpPr/>
          <p:nvPr/>
        </p:nvSpPr>
        <p:spPr>
          <a:xfrm>
            <a:off x="5009400" y="2667600"/>
            <a:ext cx="5652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67"/>
          <p:cNvSpPr/>
          <p:nvPr/>
        </p:nvSpPr>
        <p:spPr>
          <a:xfrm>
            <a:off x="5009400" y="2765880"/>
            <a:ext cx="5652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68"/>
          <p:cNvSpPr/>
          <p:nvPr/>
        </p:nvSpPr>
        <p:spPr>
          <a:xfrm>
            <a:off x="5009400" y="2863080"/>
            <a:ext cx="56520" cy="342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69"/>
          <p:cNvSpPr/>
          <p:nvPr/>
        </p:nvSpPr>
        <p:spPr>
          <a:xfrm>
            <a:off x="4956480" y="2701800"/>
            <a:ext cx="12960" cy="241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70"/>
          <p:cNvSpPr/>
          <p:nvPr/>
        </p:nvSpPr>
        <p:spPr>
          <a:xfrm>
            <a:off x="4919040" y="2765880"/>
            <a:ext cx="50400" cy="554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71"/>
          <p:cNvSpPr/>
          <p:nvPr/>
        </p:nvSpPr>
        <p:spPr>
          <a:xfrm>
            <a:off x="5117760" y="2421000"/>
            <a:ext cx="130680" cy="262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72"/>
          <p:cNvSpPr/>
          <p:nvPr/>
        </p:nvSpPr>
        <p:spPr>
          <a:xfrm>
            <a:off x="5117760" y="2515680"/>
            <a:ext cx="130680" cy="907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73"/>
          <p:cNvSpPr/>
          <p:nvPr/>
        </p:nvSpPr>
        <p:spPr>
          <a:xfrm>
            <a:off x="4904640" y="2178720"/>
            <a:ext cx="558360" cy="367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74"/>
          <p:cNvSpPr/>
          <p:nvPr/>
        </p:nvSpPr>
        <p:spPr>
          <a:xfrm>
            <a:off x="4983840" y="2111400"/>
            <a:ext cx="398520" cy="2988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75"/>
          <p:cNvSpPr/>
          <p:nvPr/>
        </p:nvSpPr>
        <p:spPr>
          <a:xfrm>
            <a:off x="5008680" y="2052360"/>
            <a:ext cx="349920" cy="3124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76"/>
          <p:cNvSpPr/>
          <p:nvPr/>
        </p:nvSpPr>
        <p:spPr>
          <a:xfrm>
            <a:off x="4942080" y="2204280"/>
            <a:ext cx="483120" cy="1760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77"/>
          <p:cNvSpPr/>
          <p:nvPr/>
        </p:nvSpPr>
        <p:spPr>
          <a:xfrm>
            <a:off x="5023080" y="2223000"/>
            <a:ext cx="317520" cy="3056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78"/>
          <p:cNvSpPr/>
          <p:nvPr/>
        </p:nvSpPr>
        <p:spPr>
          <a:xfrm>
            <a:off x="5184360" y="2233440"/>
            <a:ext cx="194760" cy="3132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79"/>
          <p:cNvSpPr/>
          <p:nvPr/>
        </p:nvSpPr>
        <p:spPr>
          <a:xfrm>
            <a:off x="5077800" y="2082240"/>
            <a:ext cx="212760" cy="1188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80"/>
          <p:cNvSpPr/>
          <p:nvPr/>
        </p:nvSpPr>
        <p:spPr>
          <a:xfrm>
            <a:off x="4988160" y="2216520"/>
            <a:ext cx="374760" cy="1742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81"/>
          <p:cNvSpPr/>
          <p:nvPr/>
        </p:nvSpPr>
        <p:spPr>
          <a:xfrm>
            <a:off x="5330160" y="2303280"/>
            <a:ext cx="47160" cy="88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82"/>
          <p:cNvSpPr/>
          <p:nvPr/>
        </p:nvSpPr>
        <p:spPr>
          <a:xfrm>
            <a:off x="4990680" y="2303280"/>
            <a:ext cx="47160" cy="88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83"/>
          <p:cNvSpPr/>
          <p:nvPr/>
        </p:nvSpPr>
        <p:spPr>
          <a:xfrm>
            <a:off x="4989960" y="2623320"/>
            <a:ext cx="108360" cy="2664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84"/>
          <p:cNvSpPr/>
          <p:nvPr/>
        </p:nvSpPr>
        <p:spPr>
          <a:xfrm>
            <a:off x="5262840" y="2611440"/>
            <a:ext cx="130680" cy="2901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85"/>
          <p:cNvSpPr/>
          <p:nvPr/>
        </p:nvSpPr>
        <p:spPr>
          <a:xfrm>
            <a:off x="5032440" y="2563560"/>
            <a:ext cx="320040" cy="2066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86"/>
          <p:cNvSpPr/>
          <p:nvPr/>
        </p:nvSpPr>
        <p:spPr>
          <a:xfrm>
            <a:off x="5013720" y="2607840"/>
            <a:ext cx="328680" cy="1785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87"/>
          <p:cNvSpPr/>
          <p:nvPr/>
        </p:nvSpPr>
        <p:spPr>
          <a:xfrm>
            <a:off x="5018040" y="2315160"/>
            <a:ext cx="331200" cy="2721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88"/>
          <p:cNvSpPr/>
          <p:nvPr/>
        </p:nvSpPr>
        <p:spPr>
          <a:xfrm>
            <a:off x="5123880" y="2433960"/>
            <a:ext cx="119520" cy="777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89"/>
          <p:cNvSpPr/>
          <p:nvPr/>
        </p:nvSpPr>
        <p:spPr>
          <a:xfrm>
            <a:off x="5054760" y="2310120"/>
            <a:ext cx="255960" cy="86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90"/>
          <p:cNvSpPr/>
          <p:nvPr/>
        </p:nvSpPr>
        <p:spPr>
          <a:xfrm>
            <a:off x="4685400" y="2912400"/>
            <a:ext cx="9925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Name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36" name="CustomShape 91"/>
          <p:cNvSpPr/>
          <p:nvPr/>
        </p:nvSpPr>
        <p:spPr>
          <a:xfrm flipH="1">
            <a:off x="3009240" y="2822040"/>
            <a:ext cx="1705320" cy="189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7" name="CustomShape 92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93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94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95"/>
          <p:cNvSpPr/>
          <p:nvPr/>
        </p:nvSpPr>
        <p:spPr>
          <a:xfrm>
            <a:off x="5124960" y="2455920"/>
            <a:ext cx="10620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96"/>
          <p:cNvSpPr/>
          <p:nvPr/>
        </p:nvSpPr>
        <p:spPr>
          <a:xfrm>
            <a:off x="5088240" y="233784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97"/>
          <p:cNvSpPr/>
          <p:nvPr/>
        </p:nvSpPr>
        <p:spPr>
          <a:xfrm>
            <a:off x="5226120" y="233784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44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169789A-B18C-4CF3-930D-20C0F679662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45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64" name="CustomShape 22"/>
          <p:cNvSpPr/>
          <p:nvPr/>
        </p:nvSpPr>
        <p:spPr>
          <a:xfrm>
            <a:off x="942840" y="17708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5" name="CustomShape 23"/>
          <p:cNvSpPr/>
          <p:nvPr/>
        </p:nvSpPr>
        <p:spPr>
          <a:xfrm>
            <a:off x="942840" y="18356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6" name="Line 24"/>
          <p:cNvSpPr/>
          <p:nvPr/>
        </p:nvSpPr>
        <p:spPr>
          <a:xfrm>
            <a:off x="129996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67" name="CustomShape 25"/>
          <p:cNvSpPr/>
          <p:nvPr/>
        </p:nvSpPr>
        <p:spPr>
          <a:xfrm>
            <a:off x="7848720" y="410400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8" name="CustomShape 26"/>
          <p:cNvSpPr/>
          <p:nvPr/>
        </p:nvSpPr>
        <p:spPr>
          <a:xfrm>
            <a:off x="7848720" y="416880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9" name="Line 27"/>
          <p:cNvSpPr/>
          <p:nvPr/>
        </p:nvSpPr>
        <p:spPr>
          <a:xfrm>
            <a:off x="8205480" y="4421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0" name="CustomShape 28"/>
          <p:cNvSpPr/>
          <p:nvPr/>
        </p:nvSpPr>
        <p:spPr>
          <a:xfrm>
            <a:off x="7848720" y="323388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1" name="CustomShape 29"/>
          <p:cNvSpPr/>
          <p:nvPr/>
        </p:nvSpPr>
        <p:spPr>
          <a:xfrm>
            <a:off x="7848720" y="329868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2" name="Line 30"/>
          <p:cNvSpPr/>
          <p:nvPr/>
        </p:nvSpPr>
        <p:spPr>
          <a:xfrm>
            <a:off x="8205480" y="3551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3" name="CustomShape 31"/>
          <p:cNvSpPr/>
          <p:nvPr/>
        </p:nvSpPr>
        <p:spPr>
          <a:xfrm>
            <a:off x="7814880" y="1770840"/>
            <a:ext cx="1865520" cy="465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4" name="CustomShape 32"/>
          <p:cNvSpPr/>
          <p:nvPr/>
        </p:nvSpPr>
        <p:spPr>
          <a:xfrm>
            <a:off x="7814880" y="1835640"/>
            <a:ext cx="18655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5" name="Line 33"/>
          <p:cNvSpPr/>
          <p:nvPr/>
        </p:nvSpPr>
        <p:spPr>
          <a:xfrm>
            <a:off x="817200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6" name="CustomShape 34"/>
          <p:cNvSpPr/>
          <p:nvPr/>
        </p:nvSpPr>
        <p:spPr>
          <a:xfrm>
            <a:off x="9281520" y="5312520"/>
            <a:ext cx="2598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for BDD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7" name="CustomShape 35"/>
          <p:cNvSpPr/>
          <p:nvPr/>
        </p:nvSpPr>
        <p:spPr>
          <a:xfrm>
            <a:off x="4289400" y="1730520"/>
            <a:ext cx="933480" cy="93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36"/>
          <p:cNvSpPr/>
          <p:nvPr/>
        </p:nvSpPr>
        <p:spPr>
          <a:xfrm>
            <a:off x="4290840" y="1729800"/>
            <a:ext cx="932040" cy="9327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37"/>
          <p:cNvSpPr/>
          <p:nvPr/>
        </p:nvSpPr>
        <p:spPr>
          <a:xfrm>
            <a:off x="4490640" y="2345760"/>
            <a:ext cx="531720" cy="3168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38"/>
          <p:cNvSpPr/>
          <p:nvPr/>
        </p:nvSpPr>
        <p:spPr>
          <a:xfrm>
            <a:off x="4971960" y="2449800"/>
            <a:ext cx="50400" cy="1605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39"/>
          <p:cNvSpPr/>
          <p:nvPr/>
        </p:nvSpPr>
        <p:spPr>
          <a:xfrm>
            <a:off x="4874760" y="2377440"/>
            <a:ext cx="55440" cy="2696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40"/>
          <p:cNvSpPr/>
          <p:nvPr/>
        </p:nvSpPr>
        <p:spPr>
          <a:xfrm>
            <a:off x="4776480" y="2347560"/>
            <a:ext cx="58320" cy="3132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41"/>
          <p:cNvSpPr/>
          <p:nvPr/>
        </p:nvSpPr>
        <p:spPr>
          <a:xfrm>
            <a:off x="4680720" y="2347560"/>
            <a:ext cx="55440" cy="3132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42"/>
          <p:cNvSpPr/>
          <p:nvPr/>
        </p:nvSpPr>
        <p:spPr>
          <a:xfrm>
            <a:off x="4582800" y="2375640"/>
            <a:ext cx="56520" cy="2714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43"/>
          <p:cNvSpPr/>
          <p:nvPr/>
        </p:nvSpPr>
        <p:spPr>
          <a:xfrm>
            <a:off x="4490640" y="2451600"/>
            <a:ext cx="52200" cy="1580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44"/>
          <p:cNvSpPr/>
          <p:nvPr/>
        </p:nvSpPr>
        <p:spPr>
          <a:xfrm>
            <a:off x="4529880" y="2417400"/>
            <a:ext cx="453240" cy="583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45"/>
          <p:cNvSpPr/>
          <p:nvPr/>
        </p:nvSpPr>
        <p:spPr>
          <a:xfrm>
            <a:off x="4492440" y="2515680"/>
            <a:ext cx="528480" cy="554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46"/>
          <p:cNvSpPr/>
          <p:nvPr/>
        </p:nvSpPr>
        <p:spPr>
          <a:xfrm>
            <a:off x="4546800" y="2612880"/>
            <a:ext cx="420120" cy="496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47"/>
          <p:cNvSpPr/>
          <p:nvPr/>
        </p:nvSpPr>
        <p:spPr>
          <a:xfrm>
            <a:off x="4971960" y="2449800"/>
            <a:ext cx="11160" cy="255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48"/>
          <p:cNvSpPr/>
          <p:nvPr/>
        </p:nvSpPr>
        <p:spPr>
          <a:xfrm>
            <a:off x="4971960" y="2515680"/>
            <a:ext cx="48600" cy="554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49"/>
          <p:cNvSpPr/>
          <p:nvPr/>
        </p:nvSpPr>
        <p:spPr>
          <a:xfrm>
            <a:off x="4874760" y="2417400"/>
            <a:ext cx="5544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50"/>
          <p:cNvSpPr/>
          <p:nvPr/>
        </p:nvSpPr>
        <p:spPr>
          <a:xfrm>
            <a:off x="4874760" y="2515680"/>
            <a:ext cx="5544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51"/>
          <p:cNvSpPr/>
          <p:nvPr/>
        </p:nvSpPr>
        <p:spPr>
          <a:xfrm>
            <a:off x="4874760" y="2612880"/>
            <a:ext cx="55440" cy="342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52"/>
          <p:cNvSpPr/>
          <p:nvPr/>
        </p:nvSpPr>
        <p:spPr>
          <a:xfrm>
            <a:off x="4776480" y="2417400"/>
            <a:ext cx="5832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53"/>
          <p:cNvSpPr/>
          <p:nvPr/>
        </p:nvSpPr>
        <p:spPr>
          <a:xfrm>
            <a:off x="4776480" y="2515680"/>
            <a:ext cx="5832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54"/>
          <p:cNvSpPr/>
          <p:nvPr/>
        </p:nvSpPr>
        <p:spPr>
          <a:xfrm>
            <a:off x="4776480" y="2612880"/>
            <a:ext cx="58320" cy="478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55"/>
          <p:cNvSpPr/>
          <p:nvPr/>
        </p:nvSpPr>
        <p:spPr>
          <a:xfrm>
            <a:off x="4680720" y="2417400"/>
            <a:ext cx="5544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56"/>
          <p:cNvSpPr/>
          <p:nvPr/>
        </p:nvSpPr>
        <p:spPr>
          <a:xfrm>
            <a:off x="4680720" y="2515680"/>
            <a:ext cx="5544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57"/>
          <p:cNvSpPr/>
          <p:nvPr/>
        </p:nvSpPr>
        <p:spPr>
          <a:xfrm>
            <a:off x="4680720" y="2612880"/>
            <a:ext cx="55440" cy="478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58"/>
          <p:cNvSpPr/>
          <p:nvPr/>
        </p:nvSpPr>
        <p:spPr>
          <a:xfrm>
            <a:off x="4582800" y="2417400"/>
            <a:ext cx="56520" cy="58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59"/>
          <p:cNvSpPr/>
          <p:nvPr/>
        </p:nvSpPr>
        <p:spPr>
          <a:xfrm>
            <a:off x="4582800" y="2515680"/>
            <a:ext cx="56520" cy="55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60"/>
          <p:cNvSpPr/>
          <p:nvPr/>
        </p:nvSpPr>
        <p:spPr>
          <a:xfrm>
            <a:off x="4582800" y="2612880"/>
            <a:ext cx="56520" cy="342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61"/>
          <p:cNvSpPr/>
          <p:nvPr/>
        </p:nvSpPr>
        <p:spPr>
          <a:xfrm>
            <a:off x="4529880" y="2451600"/>
            <a:ext cx="12960" cy="241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62"/>
          <p:cNvSpPr/>
          <p:nvPr/>
        </p:nvSpPr>
        <p:spPr>
          <a:xfrm>
            <a:off x="4492440" y="2515680"/>
            <a:ext cx="50400" cy="554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63"/>
          <p:cNvSpPr/>
          <p:nvPr/>
        </p:nvSpPr>
        <p:spPr>
          <a:xfrm>
            <a:off x="4691160" y="2170800"/>
            <a:ext cx="130680" cy="262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64"/>
          <p:cNvSpPr/>
          <p:nvPr/>
        </p:nvSpPr>
        <p:spPr>
          <a:xfrm>
            <a:off x="4691160" y="2265480"/>
            <a:ext cx="130680" cy="907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65"/>
          <p:cNvSpPr/>
          <p:nvPr/>
        </p:nvSpPr>
        <p:spPr>
          <a:xfrm>
            <a:off x="4477680" y="1928520"/>
            <a:ext cx="558360" cy="367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66"/>
          <p:cNvSpPr/>
          <p:nvPr/>
        </p:nvSpPr>
        <p:spPr>
          <a:xfrm>
            <a:off x="4557240" y="1861200"/>
            <a:ext cx="398520" cy="2988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67"/>
          <p:cNvSpPr/>
          <p:nvPr/>
        </p:nvSpPr>
        <p:spPr>
          <a:xfrm>
            <a:off x="4582080" y="1802160"/>
            <a:ext cx="349920" cy="3124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68"/>
          <p:cNvSpPr/>
          <p:nvPr/>
        </p:nvSpPr>
        <p:spPr>
          <a:xfrm>
            <a:off x="4515480" y="1954080"/>
            <a:ext cx="483120" cy="1760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69"/>
          <p:cNvSpPr/>
          <p:nvPr/>
        </p:nvSpPr>
        <p:spPr>
          <a:xfrm>
            <a:off x="4596480" y="1972800"/>
            <a:ext cx="317520" cy="3056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70"/>
          <p:cNvSpPr/>
          <p:nvPr/>
        </p:nvSpPr>
        <p:spPr>
          <a:xfrm>
            <a:off x="4757760" y="1983240"/>
            <a:ext cx="194760" cy="3132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71"/>
          <p:cNvSpPr/>
          <p:nvPr/>
        </p:nvSpPr>
        <p:spPr>
          <a:xfrm>
            <a:off x="4651200" y="1832040"/>
            <a:ext cx="212760" cy="1188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72"/>
          <p:cNvSpPr/>
          <p:nvPr/>
        </p:nvSpPr>
        <p:spPr>
          <a:xfrm>
            <a:off x="4561560" y="1965960"/>
            <a:ext cx="374760" cy="1742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73"/>
          <p:cNvSpPr/>
          <p:nvPr/>
        </p:nvSpPr>
        <p:spPr>
          <a:xfrm>
            <a:off x="4903560" y="2053080"/>
            <a:ext cx="47160" cy="88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74"/>
          <p:cNvSpPr/>
          <p:nvPr/>
        </p:nvSpPr>
        <p:spPr>
          <a:xfrm>
            <a:off x="4564080" y="2053080"/>
            <a:ext cx="47160" cy="88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75"/>
          <p:cNvSpPr/>
          <p:nvPr/>
        </p:nvSpPr>
        <p:spPr>
          <a:xfrm>
            <a:off x="4563000" y="2373120"/>
            <a:ext cx="108360" cy="2664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76"/>
          <p:cNvSpPr/>
          <p:nvPr/>
        </p:nvSpPr>
        <p:spPr>
          <a:xfrm>
            <a:off x="4836240" y="2361240"/>
            <a:ext cx="130680" cy="2901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77"/>
          <p:cNvSpPr/>
          <p:nvPr/>
        </p:nvSpPr>
        <p:spPr>
          <a:xfrm>
            <a:off x="4605840" y="2313360"/>
            <a:ext cx="320040" cy="2066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78"/>
          <p:cNvSpPr/>
          <p:nvPr/>
        </p:nvSpPr>
        <p:spPr>
          <a:xfrm>
            <a:off x="4587120" y="2357640"/>
            <a:ext cx="328680" cy="1785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79"/>
          <p:cNvSpPr/>
          <p:nvPr/>
        </p:nvSpPr>
        <p:spPr>
          <a:xfrm>
            <a:off x="4591440" y="2064960"/>
            <a:ext cx="331200" cy="2721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80"/>
          <p:cNvSpPr/>
          <p:nvPr/>
        </p:nvSpPr>
        <p:spPr>
          <a:xfrm>
            <a:off x="4697280" y="2183760"/>
            <a:ext cx="119520" cy="777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81"/>
          <p:cNvSpPr/>
          <p:nvPr/>
        </p:nvSpPr>
        <p:spPr>
          <a:xfrm>
            <a:off x="4628160" y="2059920"/>
            <a:ext cx="255960" cy="86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82"/>
          <p:cNvSpPr/>
          <p:nvPr/>
        </p:nvSpPr>
        <p:spPr>
          <a:xfrm>
            <a:off x="1638360" y="3434760"/>
            <a:ext cx="2475720" cy="2157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5" name="CustomShape 83"/>
          <p:cNvSpPr/>
          <p:nvPr/>
        </p:nvSpPr>
        <p:spPr>
          <a:xfrm>
            <a:off x="1704960" y="5116680"/>
            <a:ext cx="233280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Contextual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variables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26" name="CustomShape 84"/>
          <p:cNvSpPr/>
          <p:nvPr/>
        </p:nvSpPr>
        <p:spPr>
          <a:xfrm>
            <a:off x="1704960" y="3494880"/>
            <a:ext cx="2332800" cy="1608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a3e1e7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7" name="CustomShape 85"/>
          <p:cNvSpPr/>
          <p:nvPr/>
        </p:nvSpPr>
        <p:spPr>
          <a:xfrm>
            <a:off x="1704960" y="4637880"/>
            <a:ext cx="233280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28" name="CustomShape 86"/>
          <p:cNvSpPr/>
          <p:nvPr/>
        </p:nvSpPr>
        <p:spPr>
          <a:xfrm>
            <a:off x="2488320" y="400716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87"/>
          <p:cNvSpPr/>
          <p:nvPr/>
        </p:nvSpPr>
        <p:spPr>
          <a:xfrm>
            <a:off x="2360160" y="426348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88"/>
          <p:cNvSpPr/>
          <p:nvPr/>
        </p:nvSpPr>
        <p:spPr>
          <a:xfrm>
            <a:off x="2809080" y="439200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89"/>
          <p:cNvSpPr/>
          <p:nvPr/>
        </p:nvSpPr>
        <p:spPr>
          <a:xfrm>
            <a:off x="3193560" y="439200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90"/>
          <p:cNvSpPr/>
          <p:nvPr/>
        </p:nvSpPr>
        <p:spPr>
          <a:xfrm>
            <a:off x="2103840" y="452016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91"/>
          <p:cNvSpPr/>
          <p:nvPr/>
        </p:nvSpPr>
        <p:spPr>
          <a:xfrm>
            <a:off x="2552400" y="368676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92"/>
          <p:cNvSpPr/>
          <p:nvPr/>
        </p:nvSpPr>
        <p:spPr>
          <a:xfrm flipH="1">
            <a:off x="2998080" y="4488120"/>
            <a:ext cx="18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93"/>
          <p:cNvSpPr/>
          <p:nvPr/>
        </p:nvSpPr>
        <p:spPr>
          <a:xfrm flipH="1" flipV="1">
            <a:off x="2549160" y="4356720"/>
            <a:ext cx="253440" cy="12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94"/>
          <p:cNvSpPr/>
          <p:nvPr/>
        </p:nvSpPr>
        <p:spPr>
          <a:xfrm flipH="1">
            <a:off x="2292840" y="4556160"/>
            <a:ext cx="537840" cy="5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95"/>
          <p:cNvSpPr/>
          <p:nvPr/>
        </p:nvSpPr>
        <p:spPr>
          <a:xfrm flipH="1" flipV="1">
            <a:off x="2132640" y="4068000"/>
            <a:ext cx="61200" cy="4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96"/>
          <p:cNvSpPr/>
          <p:nvPr/>
        </p:nvSpPr>
        <p:spPr>
          <a:xfrm flipH="1" flipV="1">
            <a:off x="2200680" y="4039920"/>
            <a:ext cx="181440" cy="2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97"/>
          <p:cNvSpPr/>
          <p:nvPr/>
        </p:nvSpPr>
        <p:spPr>
          <a:xfrm flipH="1" flipV="1">
            <a:off x="2713680" y="3847680"/>
            <a:ext cx="185400" cy="53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98"/>
          <p:cNvSpPr/>
          <p:nvPr/>
        </p:nvSpPr>
        <p:spPr>
          <a:xfrm>
            <a:off x="3263400" y="407556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99"/>
          <p:cNvSpPr/>
          <p:nvPr/>
        </p:nvSpPr>
        <p:spPr>
          <a:xfrm>
            <a:off x="3001320" y="4007160"/>
            <a:ext cx="189000" cy="189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100"/>
          <p:cNvSpPr/>
          <p:nvPr/>
        </p:nvSpPr>
        <p:spPr>
          <a:xfrm flipV="1">
            <a:off x="3385800" y="3517560"/>
            <a:ext cx="141840" cy="18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101"/>
          <p:cNvSpPr/>
          <p:nvPr/>
        </p:nvSpPr>
        <p:spPr>
          <a:xfrm flipH="1" flipV="1">
            <a:off x="3094200" y="4196160"/>
            <a:ext cx="121320" cy="21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102"/>
          <p:cNvSpPr/>
          <p:nvPr/>
        </p:nvSpPr>
        <p:spPr>
          <a:xfrm>
            <a:off x="2648520" y="3879000"/>
            <a:ext cx="1080" cy="15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103"/>
          <p:cNvSpPr/>
          <p:nvPr/>
        </p:nvSpPr>
        <p:spPr>
          <a:xfrm>
            <a:off x="3741480" y="4477680"/>
            <a:ext cx="189000" cy="1890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104"/>
          <p:cNvSpPr/>
          <p:nvPr/>
        </p:nvSpPr>
        <p:spPr>
          <a:xfrm>
            <a:off x="2039760" y="3879000"/>
            <a:ext cx="189000" cy="1890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105"/>
          <p:cNvSpPr/>
          <p:nvPr/>
        </p:nvSpPr>
        <p:spPr>
          <a:xfrm>
            <a:off x="3515400" y="3741480"/>
            <a:ext cx="189000" cy="1890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106"/>
          <p:cNvSpPr/>
          <p:nvPr/>
        </p:nvSpPr>
        <p:spPr>
          <a:xfrm>
            <a:off x="3616920" y="5350320"/>
            <a:ext cx="153720" cy="15372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107"/>
          <p:cNvSpPr/>
          <p:nvPr/>
        </p:nvSpPr>
        <p:spPr>
          <a:xfrm>
            <a:off x="3768840" y="5194080"/>
            <a:ext cx="153720" cy="15372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108"/>
          <p:cNvSpPr/>
          <p:nvPr/>
        </p:nvSpPr>
        <p:spPr>
          <a:xfrm>
            <a:off x="3469680" y="5194080"/>
            <a:ext cx="153720" cy="15372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109"/>
          <p:cNvSpPr/>
          <p:nvPr/>
        </p:nvSpPr>
        <p:spPr>
          <a:xfrm>
            <a:off x="935280" y="3967560"/>
            <a:ext cx="1215000" cy="3099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2" name="CustomShape 110"/>
          <p:cNvSpPr/>
          <p:nvPr/>
        </p:nvSpPr>
        <p:spPr>
          <a:xfrm>
            <a:off x="789480" y="5203800"/>
            <a:ext cx="1215000" cy="3099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Run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3" name="CustomShape 111"/>
          <p:cNvSpPr/>
          <p:nvPr/>
        </p:nvSpPr>
        <p:spPr>
          <a:xfrm>
            <a:off x="3824640" y="4225680"/>
            <a:ext cx="1215000" cy="3099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4" name="CustomShape 112"/>
          <p:cNvSpPr/>
          <p:nvPr/>
        </p:nvSpPr>
        <p:spPr>
          <a:xfrm>
            <a:off x="3608640" y="3528000"/>
            <a:ext cx="1215000" cy="3099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5" name="CustomShape 113"/>
          <p:cNvSpPr/>
          <p:nvPr/>
        </p:nvSpPr>
        <p:spPr>
          <a:xfrm>
            <a:off x="3735360" y="2857680"/>
            <a:ext cx="1215000" cy="3099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Html call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56" name="CustomShape 114"/>
          <p:cNvSpPr/>
          <p:nvPr/>
        </p:nvSpPr>
        <p:spPr>
          <a:xfrm>
            <a:off x="3796200" y="4930560"/>
            <a:ext cx="1215000" cy="3099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57" name="CustomShape 115"/>
          <p:cNvSpPr/>
          <p:nvPr/>
        </p:nvSpPr>
        <p:spPr>
          <a:xfrm flipV="1">
            <a:off x="2159280" y="1070640"/>
            <a:ext cx="360" cy="137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8" name="CustomShape 116"/>
          <p:cNvSpPr/>
          <p:nvPr/>
        </p:nvSpPr>
        <p:spPr>
          <a:xfrm flipH="1">
            <a:off x="3623400" y="2446920"/>
            <a:ext cx="664200" cy="88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9" name="CustomShape 117"/>
          <p:cNvSpPr/>
          <p:nvPr/>
        </p:nvSpPr>
        <p:spPr>
          <a:xfrm flipV="1">
            <a:off x="4896000" y="1154160"/>
            <a:ext cx="2931480" cy="118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0" name="CustomShape 118"/>
          <p:cNvSpPr/>
          <p:nvPr/>
        </p:nvSpPr>
        <p:spPr>
          <a:xfrm>
            <a:off x="5087880" y="4320000"/>
            <a:ext cx="26157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1" name="CustomShape 119"/>
          <p:cNvSpPr/>
          <p:nvPr/>
        </p:nvSpPr>
        <p:spPr>
          <a:xfrm>
            <a:off x="3353400" y="5605200"/>
            <a:ext cx="7416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Given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2" name="CustomShape 120"/>
          <p:cNvSpPr/>
          <p:nvPr/>
        </p:nvSpPr>
        <p:spPr>
          <a:xfrm>
            <a:off x="4855320" y="4634280"/>
            <a:ext cx="7416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Then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3" name="CustomShape 121"/>
          <p:cNvSpPr/>
          <p:nvPr/>
        </p:nvSpPr>
        <p:spPr>
          <a:xfrm>
            <a:off x="3277080" y="2614320"/>
            <a:ext cx="7416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When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4" name="CustomShape 122"/>
          <p:cNvSpPr/>
          <p:nvPr/>
        </p:nvSpPr>
        <p:spPr>
          <a:xfrm>
            <a:off x="9128880" y="5411520"/>
            <a:ext cx="150840" cy="150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123"/>
          <p:cNvSpPr/>
          <p:nvPr/>
        </p:nvSpPr>
        <p:spPr>
          <a:xfrm>
            <a:off x="9128880" y="5649120"/>
            <a:ext cx="150840" cy="15084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124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125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126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127"/>
          <p:cNvSpPr/>
          <p:nvPr/>
        </p:nvSpPr>
        <p:spPr>
          <a:xfrm>
            <a:off x="4696920" y="2205000"/>
            <a:ext cx="10620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128"/>
          <p:cNvSpPr/>
          <p:nvPr/>
        </p:nvSpPr>
        <p:spPr>
          <a:xfrm>
            <a:off x="4660200" y="208728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129"/>
          <p:cNvSpPr/>
          <p:nvPr/>
        </p:nvSpPr>
        <p:spPr>
          <a:xfrm>
            <a:off x="4798440" y="208728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130"/>
          <p:cNvSpPr/>
          <p:nvPr/>
        </p:nvSpPr>
        <p:spPr>
          <a:xfrm flipH="1">
            <a:off x="2998080" y="4488480"/>
            <a:ext cx="18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131"/>
          <p:cNvSpPr/>
          <p:nvPr/>
        </p:nvSpPr>
        <p:spPr>
          <a:xfrm flipH="1" flipV="1">
            <a:off x="3382560" y="4463280"/>
            <a:ext cx="360720" cy="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132"/>
          <p:cNvSpPr/>
          <p:nvPr/>
        </p:nvSpPr>
        <p:spPr>
          <a:xfrm>
            <a:off x="3312000" y="4248000"/>
            <a:ext cx="720" cy="15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76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B2D1612-F7B2-4B87-9856-867D9945D54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77" name="CustomShape 3"/>
          <p:cNvSpPr/>
          <p:nvPr/>
        </p:nvSpPr>
        <p:spPr>
          <a:xfrm>
            <a:off x="924120" y="1197720"/>
            <a:ext cx="9236880" cy="2157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he have never booked suggestions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78" name="CustomShape 4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5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6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7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8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CustomShape 9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10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11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12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CustomShape 13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14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CustomShape 15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16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CustomShape 17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18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19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20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21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22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97" name="Picture 39" descr=""/>
          <p:cNvPicPr/>
          <p:nvPr/>
        </p:nvPicPr>
        <p:blipFill>
          <a:blip r:embed="rId1"/>
          <a:stretch/>
        </p:blipFill>
        <p:spPr>
          <a:xfrm>
            <a:off x="924120" y="3355560"/>
            <a:ext cx="4338360" cy="1558800"/>
          </a:xfrm>
          <a:prstGeom prst="rect">
            <a:avLst/>
          </a:prstGeom>
          <a:ln>
            <a:noFill/>
          </a:ln>
        </p:spPr>
      </p:pic>
      <p:pic>
        <p:nvPicPr>
          <p:cNvPr id="1798" name="Picture 40" descr=""/>
          <p:cNvPicPr/>
          <p:nvPr/>
        </p:nvPicPr>
        <p:blipFill>
          <a:blip r:embed="rId2"/>
          <a:stretch/>
        </p:blipFill>
        <p:spPr>
          <a:xfrm>
            <a:off x="5227200" y="4798800"/>
            <a:ext cx="6217560" cy="1288080"/>
          </a:xfrm>
          <a:prstGeom prst="rect">
            <a:avLst/>
          </a:prstGeom>
          <a:ln>
            <a:noFill/>
          </a:ln>
        </p:spPr>
      </p:pic>
      <p:sp>
        <p:nvSpPr>
          <p:cNvPr id="1799" name="CustomShape 23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24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25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26"/>
          <p:cNvSpPr/>
          <p:nvPr/>
        </p:nvSpPr>
        <p:spPr>
          <a:xfrm>
            <a:off x="5886360" y="3601080"/>
            <a:ext cx="2704320" cy="5338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dev is guided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Placeholder 6" descr=""/>
          <p:cNvPicPr/>
          <p:nvPr/>
        </p:nvPicPr>
        <p:blipFill>
          <a:blip r:embed="rId1"/>
          <a:srcRect l="25914" t="9986" r="-25914" b="48413"/>
          <a:stretch/>
        </p:blipFill>
        <p:spPr>
          <a:xfrm>
            <a:off x="0" y="0"/>
            <a:ext cx="12191400" cy="617616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934960" y="3321000"/>
            <a:ext cx="561636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A product owner during the demo of the product after an iteration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3C63DF3-6B4C-4F5D-917B-FC64F65EDCD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04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C06B940-1274-4E59-AC31-596D0732F81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05" name="CustomShape 3"/>
          <p:cNvSpPr/>
          <p:nvPr/>
        </p:nvSpPr>
        <p:spPr>
          <a:xfrm>
            <a:off x="924120" y="1680840"/>
            <a:ext cx="7580520" cy="151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(“^the user from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1"/>
              </a:rPr>
              <a:t>http://my.library.com/user/([^\”]*)$”)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given_the_user_from_ws(String userId, List&lt;FieldValue&gt; values)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FieldValues fieldsValues =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new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FieldValues(values);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.setUserId(userId);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.setAge(fieldsValues.getAsInteger(field: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”age”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usersWSClientMock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.retrieveUser(user.getUserId())).thenReturn(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06" name="CustomShape 4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5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6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7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CustomShape 8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9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10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11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12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13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14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15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16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17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18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19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20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CustomShape 21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22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25" name="Picture 27" descr=""/>
          <p:cNvPicPr/>
          <p:nvPr/>
        </p:nvPicPr>
        <p:blipFill>
          <a:blip r:embed="rId2"/>
          <a:stretch/>
        </p:blipFill>
        <p:spPr>
          <a:xfrm>
            <a:off x="924120" y="3783240"/>
            <a:ext cx="7580520" cy="1216800"/>
          </a:xfrm>
          <a:prstGeom prst="rect">
            <a:avLst/>
          </a:prstGeom>
          <a:ln>
            <a:noFill/>
          </a:ln>
        </p:spPr>
      </p:pic>
      <p:sp>
        <p:nvSpPr>
          <p:cNvPr id="1826" name="CustomShape 23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24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25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26"/>
          <p:cNvSpPr/>
          <p:nvPr/>
        </p:nvSpPr>
        <p:spPr>
          <a:xfrm>
            <a:off x="6901920" y="1085400"/>
            <a:ext cx="2704320" cy="709920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between steps and main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0" name="CustomShape 27"/>
          <p:cNvSpPr/>
          <p:nvPr/>
        </p:nvSpPr>
        <p:spPr>
          <a:xfrm>
            <a:off x="8752320" y="3610080"/>
            <a:ext cx="2704320" cy="5277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Contextual variable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32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8F1F1A2-C7AB-4604-BC31-B969C5CD7942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33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52" name="Picture 37" descr=""/>
          <p:cNvPicPr/>
          <p:nvPr/>
        </p:nvPicPr>
        <p:blipFill>
          <a:blip r:embed="rId1"/>
          <a:stretch/>
        </p:blipFill>
        <p:spPr>
          <a:xfrm>
            <a:off x="920880" y="1297080"/>
            <a:ext cx="4978800" cy="1898640"/>
          </a:xfrm>
          <a:prstGeom prst="rect">
            <a:avLst/>
          </a:prstGeom>
          <a:ln>
            <a:noFill/>
          </a:ln>
        </p:spPr>
      </p:pic>
      <p:sp>
        <p:nvSpPr>
          <p:cNvPr id="1853" name="CustomShape 22"/>
          <p:cNvSpPr/>
          <p:nvPr/>
        </p:nvSpPr>
        <p:spPr>
          <a:xfrm>
            <a:off x="4088160" y="1008000"/>
            <a:ext cx="6153840" cy="3239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he have never booked suggestions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books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http://mt.library.com/categories=cat1,cat2,cat3&amp;available=true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bookId      | bookTitle       | categoryId  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b11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cat1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  <p:pic>
        <p:nvPicPr>
          <p:cNvPr id="1854" name="Picture 39" descr=""/>
          <p:cNvPicPr/>
          <p:nvPr/>
        </p:nvPicPr>
        <p:blipFill>
          <a:blip r:embed="rId2"/>
          <a:stretch/>
        </p:blipFill>
        <p:spPr>
          <a:xfrm>
            <a:off x="718920" y="4110480"/>
            <a:ext cx="9179280" cy="719640"/>
          </a:xfrm>
          <a:prstGeom prst="rect">
            <a:avLst/>
          </a:prstGeom>
          <a:ln>
            <a:noFill/>
          </a:ln>
        </p:spPr>
      </p:pic>
      <p:pic>
        <p:nvPicPr>
          <p:cNvPr id="1855" name="Picture 40" descr=""/>
          <p:cNvPicPr/>
          <p:nvPr/>
        </p:nvPicPr>
        <p:blipFill>
          <a:blip r:embed="rId3"/>
          <a:stretch/>
        </p:blipFill>
        <p:spPr>
          <a:xfrm>
            <a:off x="852840" y="4747680"/>
            <a:ext cx="3544920" cy="1315800"/>
          </a:xfrm>
          <a:prstGeom prst="rect">
            <a:avLst/>
          </a:prstGeom>
          <a:ln>
            <a:noFill/>
          </a:ln>
        </p:spPr>
      </p:pic>
      <p:sp>
        <p:nvSpPr>
          <p:cNvPr id="1856" name="CustomShape 23"/>
          <p:cNvSpPr/>
          <p:nvPr/>
        </p:nvSpPr>
        <p:spPr>
          <a:xfrm>
            <a:off x="9846720" y="4248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7" name="CustomShape 24"/>
          <p:cNvSpPr/>
          <p:nvPr/>
        </p:nvSpPr>
        <p:spPr>
          <a:xfrm>
            <a:off x="9883440" y="2185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CustomShape 25"/>
          <p:cNvSpPr/>
          <p:nvPr/>
        </p:nvSpPr>
        <p:spPr>
          <a:xfrm>
            <a:off x="10259640" y="25848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26"/>
          <p:cNvSpPr/>
          <p:nvPr/>
        </p:nvSpPr>
        <p:spPr>
          <a:xfrm>
            <a:off x="10389960" y="4536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27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28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29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30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31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32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33"/>
          <p:cNvSpPr/>
          <p:nvPr/>
        </p:nvSpPr>
        <p:spPr>
          <a:xfrm>
            <a:off x="8752320" y="3610080"/>
            <a:ext cx="2704320" cy="5277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Define mocks behavior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6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0D10F3B-6F04-4FCC-9B05-95CBE0D57C50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69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8" name="Picture 33" descr=""/>
          <p:cNvPicPr/>
          <p:nvPr/>
        </p:nvPicPr>
        <p:blipFill>
          <a:blip r:embed="rId1"/>
          <a:stretch/>
        </p:blipFill>
        <p:spPr>
          <a:xfrm>
            <a:off x="990000" y="1440000"/>
            <a:ext cx="4133160" cy="1764720"/>
          </a:xfrm>
          <a:prstGeom prst="rect">
            <a:avLst/>
          </a:prstGeom>
          <a:ln>
            <a:noFill/>
          </a:ln>
        </p:spPr>
      </p:pic>
      <p:pic>
        <p:nvPicPr>
          <p:cNvPr id="1889" name="Picture 34" descr=""/>
          <p:cNvPicPr/>
          <p:nvPr/>
        </p:nvPicPr>
        <p:blipFill>
          <a:blip r:embed="rId2"/>
          <a:stretch/>
        </p:blipFill>
        <p:spPr>
          <a:xfrm>
            <a:off x="838080" y="3260880"/>
            <a:ext cx="10868400" cy="893160"/>
          </a:xfrm>
          <a:prstGeom prst="rect">
            <a:avLst/>
          </a:prstGeom>
          <a:ln>
            <a:noFill/>
          </a:ln>
        </p:spPr>
      </p:pic>
      <p:pic>
        <p:nvPicPr>
          <p:cNvPr id="1890" name="Picture 35" descr=""/>
          <p:cNvPicPr/>
          <p:nvPr/>
        </p:nvPicPr>
        <p:blipFill>
          <a:blip r:embed="rId3"/>
          <a:stretch/>
        </p:blipFill>
        <p:spPr>
          <a:xfrm>
            <a:off x="939600" y="4046040"/>
            <a:ext cx="4218480" cy="2074320"/>
          </a:xfrm>
          <a:prstGeom prst="rect">
            <a:avLst/>
          </a:prstGeom>
          <a:ln>
            <a:noFill/>
          </a:ln>
        </p:spPr>
      </p:pic>
      <p:sp>
        <p:nvSpPr>
          <p:cNvPr id="1891" name="CustomShape 22"/>
          <p:cNvSpPr/>
          <p:nvPr/>
        </p:nvSpPr>
        <p:spPr>
          <a:xfrm>
            <a:off x="9846720" y="4248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2" name="CustomShape 23"/>
          <p:cNvSpPr/>
          <p:nvPr/>
        </p:nvSpPr>
        <p:spPr>
          <a:xfrm>
            <a:off x="9883440" y="2185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CustomShape 24"/>
          <p:cNvSpPr/>
          <p:nvPr/>
        </p:nvSpPr>
        <p:spPr>
          <a:xfrm>
            <a:off x="10259640" y="25848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25"/>
          <p:cNvSpPr/>
          <p:nvPr/>
        </p:nvSpPr>
        <p:spPr>
          <a:xfrm>
            <a:off x="10389960" y="4536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26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27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CustomShape 28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29"/>
          <p:cNvSpPr/>
          <p:nvPr/>
        </p:nvSpPr>
        <p:spPr>
          <a:xfrm>
            <a:off x="7803000" y="2652840"/>
            <a:ext cx="2704320" cy="5277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call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0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2F04CC3-D369-4168-8252-96C7E727C5AD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01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20" name="CustomShape 22"/>
          <p:cNvSpPr/>
          <p:nvPr/>
        </p:nvSpPr>
        <p:spPr>
          <a:xfrm>
            <a:off x="9850320" y="42984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21" name="CustomShape 23"/>
          <p:cNvSpPr/>
          <p:nvPr/>
        </p:nvSpPr>
        <p:spPr>
          <a:xfrm>
            <a:off x="9886680" y="22356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CustomShape 24"/>
          <p:cNvSpPr/>
          <p:nvPr/>
        </p:nvSpPr>
        <p:spPr>
          <a:xfrm>
            <a:off x="10263240" y="2635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CustomShape 25"/>
          <p:cNvSpPr/>
          <p:nvPr/>
        </p:nvSpPr>
        <p:spPr>
          <a:xfrm>
            <a:off x="10393200" y="45864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CustomShape 26"/>
          <p:cNvSpPr/>
          <p:nvPr/>
        </p:nvSpPr>
        <p:spPr>
          <a:xfrm>
            <a:off x="10136160" y="7286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CustomShape 27"/>
          <p:cNvSpPr/>
          <p:nvPr/>
        </p:nvSpPr>
        <p:spPr>
          <a:xfrm>
            <a:off x="10001160" y="7747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6" name="Picture 57" descr=""/>
          <p:cNvPicPr/>
          <p:nvPr/>
        </p:nvPicPr>
        <p:blipFill>
          <a:blip r:embed="rId1"/>
          <a:stretch/>
        </p:blipFill>
        <p:spPr>
          <a:xfrm>
            <a:off x="869040" y="3464280"/>
            <a:ext cx="9549720" cy="902160"/>
          </a:xfrm>
          <a:prstGeom prst="rect">
            <a:avLst/>
          </a:prstGeom>
          <a:ln>
            <a:noFill/>
          </a:ln>
        </p:spPr>
      </p:pic>
      <p:pic>
        <p:nvPicPr>
          <p:cNvPr id="1927" name="Picture 58" descr=""/>
          <p:cNvPicPr/>
          <p:nvPr/>
        </p:nvPicPr>
        <p:blipFill>
          <a:blip r:embed="rId2"/>
          <a:stretch/>
        </p:blipFill>
        <p:spPr>
          <a:xfrm>
            <a:off x="989640" y="1820160"/>
            <a:ext cx="5047920" cy="1643400"/>
          </a:xfrm>
          <a:prstGeom prst="rect">
            <a:avLst/>
          </a:prstGeom>
          <a:ln>
            <a:noFill/>
          </a:ln>
        </p:spPr>
      </p:pic>
      <p:pic>
        <p:nvPicPr>
          <p:cNvPr id="1928" name="Picture 59" descr=""/>
          <p:cNvPicPr/>
          <p:nvPr/>
        </p:nvPicPr>
        <p:blipFill>
          <a:blip r:embed="rId3"/>
          <a:stretch/>
        </p:blipFill>
        <p:spPr>
          <a:xfrm>
            <a:off x="989640" y="4316040"/>
            <a:ext cx="3096720" cy="1818360"/>
          </a:xfrm>
          <a:prstGeom prst="rect">
            <a:avLst/>
          </a:prstGeom>
          <a:ln>
            <a:noFill/>
          </a:ln>
        </p:spPr>
      </p:pic>
      <p:sp>
        <p:nvSpPr>
          <p:cNvPr id="1929" name="CustomShape 28"/>
          <p:cNvSpPr/>
          <p:nvPr/>
        </p:nvSpPr>
        <p:spPr>
          <a:xfrm>
            <a:off x="989640" y="994320"/>
            <a:ext cx="5609520" cy="99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@Then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(“^the http code is </a:t>
            </a:r>
            <a:r>
              <a:rPr b="0" lang="en-GB" sz="1100" spc="-1" strike="noStrike" u="sng">
                <a:solidFill>
                  <a:srgbClr val="4472c4"/>
                </a:solidFill>
                <a:uFillTx/>
                <a:latin typeface="NSimSun"/>
                <a:ea typeface="NSimSun"/>
              </a:rPr>
              <a:t>\</a:t>
            </a:r>
            <a:r>
              <a:rPr b="0" lang="en-GB" sz="11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4"/>
              </a:rPr>
              <a:t>”([^\”]*)\”$”)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the_http_code_is(Integer httpCode)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assertThat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wsSuggestionsResponse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.getStatus(), is(httpCode));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930" name="CustomShape 29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CustomShape 30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CustomShape 31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CustomShape 32"/>
          <p:cNvSpPr/>
          <p:nvPr/>
        </p:nvSpPr>
        <p:spPr>
          <a:xfrm>
            <a:off x="7056720" y="2535840"/>
            <a:ext cx="2704320" cy="5277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does not exist…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4" name="CustomShape 33"/>
          <p:cNvSpPr/>
          <p:nvPr/>
        </p:nvSpPr>
        <p:spPr>
          <a:xfrm>
            <a:off x="7056720" y="4568760"/>
            <a:ext cx="2704320" cy="5277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Check results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36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7F1CC4E-B7AC-4332-AD84-C8149409C732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37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56" name="CustomShape 22"/>
          <p:cNvSpPr/>
          <p:nvPr/>
        </p:nvSpPr>
        <p:spPr>
          <a:xfrm>
            <a:off x="9850320" y="42984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7" name="CustomShape 23"/>
          <p:cNvSpPr/>
          <p:nvPr/>
        </p:nvSpPr>
        <p:spPr>
          <a:xfrm>
            <a:off x="9886680" y="22356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24"/>
          <p:cNvSpPr/>
          <p:nvPr/>
        </p:nvSpPr>
        <p:spPr>
          <a:xfrm>
            <a:off x="10263240" y="2635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25"/>
          <p:cNvSpPr/>
          <p:nvPr/>
        </p:nvSpPr>
        <p:spPr>
          <a:xfrm>
            <a:off x="10393200" y="45864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CustomShape 26"/>
          <p:cNvSpPr/>
          <p:nvPr/>
        </p:nvSpPr>
        <p:spPr>
          <a:xfrm>
            <a:off x="10136160" y="7286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CustomShape 27"/>
          <p:cNvSpPr/>
          <p:nvPr/>
        </p:nvSpPr>
        <p:spPr>
          <a:xfrm>
            <a:off x="10001160" y="7747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2" name="Picture 34" descr=""/>
          <p:cNvPicPr/>
          <p:nvPr/>
        </p:nvPicPr>
        <p:blipFill>
          <a:blip r:embed="rId1"/>
          <a:stretch/>
        </p:blipFill>
        <p:spPr>
          <a:xfrm>
            <a:off x="797760" y="1233000"/>
            <a:ext cx="8471160" cy="1049760"/>
          </a:xfrm>
          <a:prstGeom prst="rect">
            <a:avLst/>
          </a:prstGeom>
          <a:ln>
            <a:noFill/>
          </a:ln>
        </p:spPr>
      </p:pic>
      <p:pic>
        <p:nvPicPr>
          <p:cNvPr id="1963" name="Picture 35" descr=""/>
          <p:cNvPicPr/>
          <p:nvPr/>
        </p:nvPicPr>
        <p:blipFill>
          <a:blip r:embed="rId2"/>
          <a:srcRect l="0" t="0" r="0" b="9158"/>
          <a:stretch/>
        </p:blipFill>
        <p:spPr>
          <a:xfrm>
            <a:off x="1463040" y="2187360"/>
            <a:ext cx="1805040" cy="803520"/>
          </a:xfrm>
          <a:prstGeom prst="rect">
            <a:avLst/>
          </a:prstGeom>
          <a:ln>
            <a:noFill/>
          </a:ln>
        </p:spPr>
      </p:pic>
      <p:pic>
        <p:nvPicPr>
          <p:cNvPr id="1964" name="Picture 36" descr=""/>
          <p:cNvPicPr/>
          <p:nvPr/>
        </p:nvPicPr>
        <p:blipFill>
          <a:blip r:embed="rId3"/>
          <a:stretch/>
        </p:blipFill>
        <p:spPr>
          <a:xfrm>
            <a:off x="915120" y="3768120"/>
            <a:ext cx="7796880" cy="2285640"/>
          </a:xfrm>
          <a:prstGeom prst="rect">
            <a:avLst/>
          </a:prstGeom>
          <a:ln>
            <a:noFill/>
          </a:ln>
        </p:spPr>
      </p:pic>
      <p:sp>
        <p:nvSpPr>
          <p:cNvPr id="1965" name="CustomShape 28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29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CustomShape 30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31"/>
          <p:cNvSpPr/>
          <p:nvPr/>
        </p:nvSpPr>
        <p:spPr>
          <a:xfrm>
            <a:off x="1770480" y="3151080"/>
            <a:ext cx="2704320" cy="5277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Let’s write the real code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7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448B564-4CED-449E-87A3-FFEF39A245B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71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990" name="Picture 35" descr=""/>
          <p:cNvPicPr/>
          <p:nvPr/>
        </p:nvPicPr>
        <p:blipFill>
          <a:blip r:embed="rId1"/>
          <a:srcRect l="0" t="0" r="0" b="9158"/>
          <a:stretch/>
        </p:blipFill>
        <p:spPr>
          <a:xfrm>
            <a:off x="1463040" y="2187360"/>
            <a:ext cx="1805040" cy="803520"/>
          </a:xfrm>
          <a:prstGeom prst="rect">
            <a:avLst/>
          </a:prstGeom>
          <a:ln>
            <a:noFill/>
          </a:ln>
        </p:spPr>
      </p:pic>
      <p:sp>
        <p:nvSpPr>
          <p:cNvPr id="1991" name="CustomShape 22"/>
          <p:cNvSpPr/>
          <p:nvPr/>
        </p:nvSpPr>
        <p:spPr>
          <a:xfrm>
            <a:off x="9852840" y="4320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2" name="CustomShape 23"/>
          <p:cNvSpPr/>
          <p:nvPr/>
        </p:nvSpPr>
        <p:spPr>
          <a:xfrm>
            <a:off x="9889200" y="2257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24"/>
          <p:cNvSpPr/>
          <p:nvPr/>
        </p:nvSpPr>
        <p:spPr>
          <a:xfrm>
            <a:off x="10265760" y="2653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25"/>
          <p:cNvSpPr/>
          <p:nvPr/>
        </p:nvSpPr>
        <p:spPr>
          <a:xfrm>
            <a:off x="10395720" y="4608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26"/>
          <p:cNvSpPr/>
          <p:nvPr/>
        </p:nvSpPr>
        <p:spPr>
          <a:xfrm>
            <a:off x="10138680" y="7304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27"/>
          <p:cNvSpPr/>
          <p:nvPr/>
        </p:nvSpPr>
        <p:spPr>
          <a:xfrm>
            <a:off x="10003680" y="7765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28"/>
          <p:cNvSpPr/>
          <p:nvPr/>
        </p:nvSpPr>
        <p:spPr>
          <a:xfrm>
            <a:off x="9887760" y="26532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29"/>
          <p:cNvSpPr/>
          <p:nvPr/>
        </p:nvSpPr>
        <p:spPr>
          <a:xfrm>
            <a:off x="9975240" y="22752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9" name="Picture 73" descr=""/>
          <p:cNvPicPr/>
          <p:nvPr/>
        </p:nvPicPr>
        <p:blipFill>
          <a:blip r:embed="rId2"/>
          <a:stretch/>
        </p:blipFill>
        <p:spPr>
          <a:xfrm>
            <a:off x="978840" y="4122720"/>
            <a:ext cx="6348240" cy="1659240"/>
          </a:xfrm>
          <a:prstGeom prst="rect">
            <a:avLst/>
          </a:prstGeom>
          <a:ln>
            <a:noFill/>
          </a:ln>
        </p:spPr>
      </p:pic>
      <p:pic>
        <p:nvPicPr>
          <p:cNvPr id="2000" name="Picture 74" descr=""/>
          <p:cNvPicPr/>
          <p:nvPr/>
        </p:nvPicPr>
        <p:blipFill>
          <a:blip r:embed="rId3"/>
          <a:stretch/>
        </p:blipFill>
        <p:spPr>
          <a:xfrm>
            <a:off x="978840" y="1389960"/>
            <a:ext cx="6859440" cy="2035800"/>
          </a:xfrm>
          <a:prstGeom prst="rect">
            <a:avLst/>
          </a:prstGeom>
          <a:ln>
            <a:noFill/>
          </a:ln>
        </p:spPr>
      </p:pic>
      <p:sp>
        <p:nvSpPr>
          <p:cNvPr id="2001" name="CustomShape 30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31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32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CustomShape 33"/>
          <p:cNvSpPr/>
          <p:nvPr/>
        </p:nvSpPr>
        <p:spPr>
          <a:xfrm>
            <a:off x="7839000" y="2408400"/>
            <a:ext cx="3375360" cy="527760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First implemented scenario!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5" name="CustomShape 34"/>
          <p:cNvSpPr/>
          <p:nvPr/>
        </p:nvSpPr>
        <p:spPr>
          <a:xfrm>
            <a:off x="7885080" y="4275000"/>
            <a:ext cx="3375360" cy="6771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code is activated in the production conditions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07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B2C582C-4B84-46C7-9BEE-2D12CD574A2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08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27" name="CustomShape 22"/>
          <p:cNvSpPr/>
          <p:nvPr/>
        </p:nvSpPr>
        <p:spPr>
          <a:xfrm>
            <a:off x="9852840" y="4320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8" name="CustomShape 23"/>
          <p:cNvSpPr/>
          <p:nvPr/>
        </p:nvSpPr>
        <p:spPr>
          <a:xfrm>
            <a:off x="9889200" y="2257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24"/>
          <p:cNvSpPr/>
          <p:nvPr/>
        </p:nvSpPr>
        <p:spPr>
          <a:xfrm>
            <a:off x="10265760" y="2653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CustomShape 25"/>
          <p:cNvSpPr/>
          <p:nvPr/>
        </p:nvSpPr>
        <p:spPr>
          <a:xfrm>
            <a:off x="10395720" y="4608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26"/>
          <p:cNvSpPr/>
          <p:nvPr/>
        </p:nvSpPr>
        <p:spPr>
          <a:xfrm>
            <a:off x="10138680" y="7304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27"/>
          <p:cNvSpPr/>
          <p:nvPr/>
        </p:nvSpPr>
        <p:spPr>
          <a:xfrm>
            <a:off x="10003680" y="7765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28"/>
          <p:cNvSpPr/>
          <p:nvPr/>
        </p:nvSpPr>
        <p:spPr>
          <a:xfrm>
            <a:off x="9887760" y="26532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29"/>
          <p:cNvSpPr/>
          <p:nvPr/>
        </p:nvSpPr>
        <p:spPr>
          <a:xfrm>
            <a:off x="9975240" y="22752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30"/>
          <p:cNvSpPr/>
          <p:nvPr/>
        </p:nvSpPr>
        <p:spPr>
          <a:xfrm>
            <a:off x="9161280" y="22932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6" name="CustomShape 31"/>
          <p:cNvSpPr/>
          <p:nvPr/>
        </p:nvSpPr>
        <p:spPr>
          <a:xfrm>
            <a:off x="9197640" y="2304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32"/>
          <p:cNvSpPr/>
          <p:nvPr/>
        </p:nvSpPr>
        <p:spPr>
          <a:xfrm>
            <a:off x="9574200" y="6264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33"/>
          <p:cNvSpPr/>
          <p:nvPr/>
        </p:nvSpPr>
        <p:spPr>
          <a:xfrm>
            <a:off x="9704160" y="25812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34"/>
          <p:cNvSpPr/>
          <p:nvPr/>
        </p:nvSpPr>
        <p:spPr>
          <a:xfrm>
            <a:off x="9447120" y="52776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35"/>
          <p:cNvSpPr/>
          <p:nvPr/>
        </p:nvSpPr>
        <p:spPr>
          <a:xfrm>
            <a:off x="9312120" y="57384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1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7240" cy="2334600"/>
          </a:xfrm>
          <a:prstGeom prst="rect">
            <a:avLst/>
          </a:prstGeom>
          <a:ln>
            <a:noFill/>
          </a:ln>
        </p:spPr>
      </p:pic>
      <p:pic>
        <p:nvPicPr>
          <p:cNvPr id="2042" name="Picture 45" descr=""/>
          <p:cNvPicPr/>
          <p:nvPr/>
        </p:nvPicPr>
        <p:blipFill>
          <a:blip r:embed="rId2"/>
          <a:stretch/>
        </p:blipFill>
        <p:spPr>
          <a:xfrm>
            <a:off x="4484520" y="1618200"/>
            <a:ext cx="5244840" cy="1246320"/>
          </a:xfrm>
          <a:prstGeom prst="rect">
            <a:avLst/>
          </a:prstGeom>
          <a:ln>
            <a:noFill/>
          </a:ln>
        </p:spPr>
      </p:pic>
      <p:pic>
        <p:nvPicPr>
          <p:cNvPr id="2043" name="Picture 46" descr=""/>
          <p:cNvPicPr/>
          <p:nvPr/>
        </p:nvPicPr>
        <p:blipFill>
          <a:blip r:embed="rId3"/>
          <a:stretch/>
        </p:blipFill>
        <p:spPr>
          <a:xfrm>
            <a:off x="5013000" y="2926440"/>
            <a:ext cx="3604680" cy="860400"/>
          </a:xfrm>
          <a:prstGeom prst="rect">
            <a:avLst/>
          </a:prstGeom>
          <a:ln>
            <a:noFill/>
          </a:ln>
        </p:spPr>
      </p:pic>
      <p:pic>
        <p:nvPicPr>
          <p:cNvPr id="2044" name="Picture 47" descr=""/>
          <p:cNvPicPr/>
          <p:nvPr/>
        </p:nvPicPr>
        <p:blipFill>
          <a:blip r:embed="rId4"/>
          <a:stretch/>
        </p:blipFill>
        <p:spPr>
          <a:xfrm>
            <a:off x="768240" y="3787560"/>
            <a:ext cx="6528960" cy="2287800"/>
          </a:xfrm>
          <a:prstGeom prst="rect">
            <a:avLst/>
          </a:prstGeom>
          <a:ln>
            <a:noFill/>
          </a:ln>
        </p:spPr>
      </p:pic>
      <p:sp>
        <p:nvSpPr>
          <p:cNvPr id="2045" name="CustomShape 36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CustomShape 37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CustomShape 38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CustomShape 39"/>
          <p:cNvSpPr/>
          <p:nvPr/>
        </p:nvSpPr>
        <p:spPr>
          <a:xfrm>
            <a:off x="7885080" y="4275000"/>
            <a:ext cx="3375360" cy="6771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executable steps with a lower level of abstraction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50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F5356DA-49F5-4605-B048-BCAE2CAE480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51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70" name="CustomShape 22"/>
          <p:cNvSpPr/>
          <p:nvPr/>
        </p:nvSpPr>
        <p:spPr>
          <a:xfrm>
            <a:off x="9852840" y="4320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1" name="CustomShape 23"/>
          <p:cNvSpPr/>
          <p:nvPr/>
        </p:nvSpPr>
        <p:spPr>
          <a:xfrm>
            <a:off x="9889200" y="2257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CustomShape 24"/>
          <p:cNvSpPr/>
          <p:nvPr/>
        </p:nvSpPr>
        <p:spPr>
          <a:xfrm>
            <a:off x="10265760" y="2653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CustomShape 25"/>
          <p:cNvSpPr/>
          <p:nvPr/>
        </p:nvSpPr>
        <p:spPr>
          <a:xfrm>
            <a:off x="10395720" y="4608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26"/>
          <p:cNvSpPr/>
          <p:nvPr/>
        </p:nvSpPr>
        <p:spPr>
          <a:xfrm>
            <a:off x="10138680" y="7304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CustomShape 27"/>
          <p:cNvSpPr/>
          <p:nvPr/>
        </p:nvSpPr>
        <p:spPr>
          <a:xfrm>
            <a:off x="10003680" y="7765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CustomShape 28"/>
          <p:cNvSpPr/>
          <p:nvPr/>
        </p:nvSpPr>
        <p:spPr>
          <a:xfrm>
            <a:off x="9887760" y="26532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CustomShape 29"/>
          <p:cNvSpPr/>
          <p:nvPr/>
        </p:nvSpPr>
        <p:spPr>
          <a:xfrm>
            <a:off x="9975240" y="22752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CustomShape 30"/>
          <p:cNvSpPr/>
          <p:nvPr/>
        </p:nvSpPr>
        <p:spPr>
          <a:xfrm>
            <a:off x="9161280" y="22932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9" name="CustomShape 31"/>
          <p:cNvSpPr/>
          <p:nvPr/>
        </p:nvSpPr>
        <p:spPr>
          <a:xfrm>
            <a:off x="9197640" y="2304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32"/>
          <p:cNvSpPr/>
          <p:nvPr/>
        </p:nvSpPr>
        <p:spPr>
          <a:xfrm>
            <a:off x="9574200" y="6264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33"/>
          <p:cNvSpPr/>
          <p:nvPr/>
        </p:nvSpPr>
        <p:spPr>
          <a:xfrm>
            <a:off x="9704160" y="25812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34"/>
          <p:cNvSpPr/>
          <p:nvPr/>
        </p:nvSpPr>
        <p:spPr>
          <a:xfrm>
            <a:off x="9447120" y="52776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35"/>
          <p:cNvSpPr/>
          <p:nvPr/>
        </p:nvSpPr>
        <p:spPr>
          <a:xfrm>
            <a:off x="9312120" y="57384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4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7240" cy="2334600"/>
          </a:xfrm>
          <a:prstGeom prst="rect">
            <a:avLst/>
          </a:prstGeom>
          <a:ln>
            <a:noFill/>
          </a:ln>
        </p:spPr>
      </p:pic>
      <p:pic>
        <p:nvPicPr>
          <p:cNvPr id="2085" name="Picture 48" descr=""/>
          <p:cNvPicPr/>
          <p:nvPr/>
        </p:nvPicPr>
        <p:blipFill>
          <a:blip r:embed="rId2"/>
          <a:stretch/>
        </p:blipFill>
        <p:spPr>
          <a:xfrm>
            <a:off x="776880" y="3591000"/>
            <a:ext cx="6926040" cy="2503440"/>
          </a:xfrm>
          <a:prstGeom prst="rect">
            <a:avLst/>
          </a:prstGeom>
          <a:ln>
            <a:noFill/>
          </a:ln>
        </p:spPr>
      </p:pic>
      <p:pic>
        <p:nvPicPr>
          <p:cNvPr id="2086" name="Picture 49" descr=""/>
          <p:cNvPicPr/>
          <p:nvPr/>
        </p:nvPicPr>
        <p:blipFill>
          <a:blip r:embed="rId3"/>
          <a:stretch/>
        </p:blipFill>
        <p:spPr>
          <a:xfrm>
            <a:off x="4736880" y="1505520"/>
            <a:ext cx="4691880" cy="2265120"/>
          </a:xfrm>
          <a:prstGeom prst="rect">
            <a:avLst/>
          </a:prstGeom>
          <a:ln>
            <a:noFill/>
          </a:ln>
        </p:spPr>
      </p:pic>
      <p:sp>
        <p:nvSpPr>
          <p:cNvPr id="2087" name="CustomShape 36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37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38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39"/>
          <p:cNvSpPr/>
          <p:nvPr/>
        </p:nvSpPr>
        <p:spPr>
          <a:xfrm>
            <a:off x="7885080" y="4275000"/>
            <a:ext cx="2252880" cy="6771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steps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2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BBD82CA-0BF7-4184-AFAE-F66248175D68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93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12" name="CustomShape 22"/>
          <p:cNvSpPr/>
          <p:nvPr/>
        </p:nvSpPr>
        <p:spPr>
          <a:xfrm>
            <a:off x="9852840" y="4320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13" name="CustomShape 23"/>
          <p:cNvSpPr/>
          <p:nvPr/>
        </p:nvSpPr>
        <p:spPr>
          <a:xfrm>
            <a:off x="9889200" y="2257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CustomShape 24"/>
          <p:cNvSpPr/>
          <p:nvPr/>
        </p:nvSpPr>
        <p:spPr>
          <a:xfrm>
            <a:off x="10265760" y="2653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25"/>
          <p:cNvSpPr/>
          <p:nvPr/>
        </p:nvSpPr>
        <p:spPr>
          <a:xfrm>
            <a:off x="10395720" y="4608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26"/>
          <p:cNvSpPr/>
          <p:nvPr/>
        </p:nvSpPr>
        <p:spPr>
          <a:xfrm>
            <a:off x="10138680" y="7304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CustomShape 27"/>
          <p:cNvSpPr/>
          <p:nvPr/>
        </p:nvSpPr>
        <p:spPr>
          <a:xfrm>
            <a:off x="10003680" y="7765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28"/>
          <p:cNvSpPr/>
          <p:nvPr/>
        </p:nvSpPr>
        <p:spPr>
          <a:xfrm>
            <a:off x="9887760" y="26532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29"/>
          <p:cNvSpPr/>
          <p:nvPr/>
        </p:nvSpPr>
        <p:spPr>
          <a:xfrm>
            <a:off x="9975240" y="22752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CustomShape 30"/>
          <p:cNvSpPr/>
          <p:nvPr/>
        </p:nvSpPr>
        <p:spPr>
          <a:xfrm>
            <a:off x="9161280" y="22932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1" name="CustomShape 31"/>
          <p:cNvSpPr/>
          <p:nvPr/>
        </p:nvSpPr>
        <p:spPr>
          <a:xfrm>
            <a:off x="9197640" y="2304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CustomShape 32"/>
          <p:cNvSpPr/>
          <p:nvPr/>
        </p:nvSpPr>
        <p:spPr>
          <a:xfrm>
            <a:off x="9574200" y="6264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CustomShape 33"/>
          <p:cNvSpPr/>
          <p:nvPr/>
        </p:nvSpPr>
        <p:spPr>
          <a:xfrm>
            <a:off x="9704160" y="25812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CustomShape 34"/>
          <p:cNvSpPr/>
          <p:nvPr/>
        </p:nvSpPr>
        <p:spPr>
          <a:xfrm>
            <a:off x="9447120" y="52776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CustomShape 35"/>
          <p:cNvSpPr/>
          <p:nvPr/>
        </p:nvSpPr>
        <p:spPr>
          <a:xfrm>
            <a:off x="9312120" y="57384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6" name="Picture 45" descr=""/>
          <p:cNvPicPr/>
          <p:nvPr/>
        </p:nvPicPr>
        <p:blipFill>
          <a:blip r:embed="rId1"/>
          <a:stretch/>
        </p:blipFill>
        <p:spPr>
          <a:xfrm>
            <a:off x="838080" y="1221120"/>
            <a:ext cx="3999960" cy="1053360"/>
          </a:xfrm>
          <a:prstGeom prst="rect">
            <a:avLst/>
          </a:prstGeom>
          <a:ln>
            <a:noFill/>
          </a:ln>
        </p:spPr>
      </p:pic>
      <p:pic>
        <p:nvPicPr>
          <p:cNvPr id="2127" name="Picture 46" descr=""/>
          <p:cNvPicPr/>
          <p:nvPr/>
        </p:nvPicPr>
        <p:blipFill>
          <a:blip r:embed="rId2"/>
          <a:stretch/>
        </p:blipFill>
        <p:spPr>
          <a:xfrm>
            <a:off x="5240520" y="1472040"/>
            <a:ext cx="5102640" cy="1238760"/>
          </a:xfrm>
          <a:prstGeom prst="rect">
            <a:avLst/>
          </a:prstGeom>
          <a:ln>
            <a:noFill/>
          </a:ln>
        </p:spPr>
      </p:pic>
      <p:pic>
        <p:nvPicPr>
          <p:cNvPr id="2128" name="Picture 47" descr=""/>
          <p:cNvPicPr/>
          <p:nvPr/>
        </p:nvPicPr>
        <p:blipFill>
          <a:blip r:embed="rId3"/>
          <a:stretch/>
        </p:blipFill>
        <p:spPr>
          <a:xfrm>
            <a:off x="838080" y="2797920"/>
            <a:ext cx="7074720" cy="1906560"/>
          </a:xfrm>
          <a:prstGeom prst="rect">
            <a:avLst/>
          </a:prstGeom>
          <a:ln>
            <a:noFill/>
          </a:ln>
        </p:spPr>
      </p:pic>
      <p:pic>
        <p:nvPicPr>
          <p:cNvPr id="2129" name="Picture 50" descr=""/>
          <p:cNvPicPr/>
          <p:nvPr/>
        </p:nvPicPr>
        <p:blipFill>
          <a:blip r:embed="rId4"/>
          <a:stretch/>
        </p:blipFill>
        <p:spPr>
          <a:xfrm>
            <a:off x="5333760" y="4690080"/>
            <a:ext cx="4925520" cy="1294920"/>
          </a:xfrm>
          <a:prstGeom prst="rect">
            <a:avLst/>
          </a:prstGeom>
          <a:ln>
            <a:noFill/>
          </a:ln>
        </p:spPr>
      </p:pic>
      <p:sp>
        <p:nvSpPr>
          <p:cNvPr id="2130" name="CustomShape 36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CustomShape 37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CustomShape 38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CustomShape 39"/>
          <p:cNvSpPr/>
          <p:nvPr/>
        </p:nvSpPr>
        <p:spPr>
          <a:xfrm>
            <a:off x="8134560" y="3245760"/>
            <a:ext cx="3375360" cy="6771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Generate data to make a scenario easier to read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5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12AFF17-780E-42BD-9DD8-3478A5725EB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36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55" name="CustomShape 22"/>
          <p:cNvSpPr/>
          <p:nvPr/>
        </p:nvSpPr>
        <p:spPr>
          <a:xfrm>
            <a:off x="9852840" y="4320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56" name="CustomShape 23"/>
          <p:cNvSpPr/>
          <p:nvPr/>
        </p:nvSpPr>
        <p:spPr>
          <a:xfrm>
            <a:off x="9889200" y="2257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CustomShape 24"/>
          <p:cNvSpPr/>
          <p:nvPr/>
        </p:nvSpPr>
        <p:spPr>
          <a:xfrm>
            <a:off x="10265760" y="2653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CustomShape 25"/>
          <p:cNvSpPr/>
          <p:nvPr/>
        </p:nvSpPr>
        <p:spPr>
          <a:xfrm>
            <a:off x="10395720" y="4608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CustomShape 26"/>
          <p:cNvSpPr/>
          <p:nvPr/>
        </p:nvSpPr>
        <p:spPr>
          <a:xfrm>
            <a:off x="10138680" y="7304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CustomShape 27"/>
          <p:cNvSpPr/>
          <p:nvPr/>
        </p:nvSpPr>
        <p:spPr>
          <a:xfrm>
            <a:off x="10003680" y="7765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CustomShape 28"/>
          <p:cNvSpPr/>
          <p:nvPr/>
        </p:nvSpPr>
        <p:spPr>
          <a:xfrm>
            <a:off x="9887760" y="26532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CustomShape 29"/>
          <p:cNvSpPr/>
          <p:nvPr/>
        </p:nvSpPr>
        <p:spPr>
          <a:xfrm>
            <a:off x="9975240" y="22752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CustomShape 30"/>
          <p:cNvSpPr/>
          <p:nvPr/>
        </p:nvSpPr>
        <p:spPr>
          <a:xfrm>
            <a:off x="9153000" y="22248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4" name="CustomShape 31"/>
          <p:cNvSpPr/>
          <p:nvPr/>
        </p:nvSpPr>
        <p:spPr>
          <a:xfrm>
            <a:off x="9189720" y="1656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CustomShape 32"/>
          <p:cNvSpPr/>
          <p:nvPr/>
        </p:nvSpPr>
        <p:spPr>
          <a:xfrm>
            <a:off x="9565920" y="5616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CustomShape 33"/>
          <p:cNvSpPr/>
          <p:nvPr/>
        </p:nvSpPr>
        <p:spPr>
          <a:xfrm>
            <a:off x="9695880" y="25128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CustomShape 34"/>
          <p:cNvSpPr/>
          <p:nvPr/>
        </p:nvSpPr>
        <p:spPr>
          <a:xfrm>
            <a:off x="9438840" y="52128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CustomShape 35"/>
          <p:cNvSpPr/>
          <p:nvPr/>
        </p:nvSpPr>
        <p:spPr>
          <a:xfrm>
            <a:off x="9303840" y="56736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CustomShape 36"/>
          <p:cNvSpPr/>
          <p:nvPr/>
        </p:nvSpPr>
        <p:spPr>
          <a:xfrm>
            <a:off x="9187920" y="5616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CustomShape 37"/>
          <p:cNvSpPr/>
          <p:nvPr/>
        </p:nvSpPr>
        <p:spPr>
          <a:xfrm>
            <a:off x="9275400" y="1800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1" name="Picture 103" descr=""/>
          <p:cNvPicPr/>
          <p:nvPr/>
        </p:nvPicPr>
        <p:blipFill>
          <a:blip r:embed="rId1"/>
          <a:stretch/>
        </p:blipFill>
        <p:spPr>
          <a:xfrm>
            <a:off x="869040" y="1489320"/>
            <a:ext cx="5931360" cy="912960"/>
          </a:xfrm>
          <a:prstGeom prst="rect">
            <a:avLst/>
          </a:prstGeom>
          <a:ln>
            <a:noFill/>
          </a:ln>
        </p:spPr>
      </p:pic>
      <p:pic>
        <p:nvPicPr>
          <p:cNvPr id="2172" name="Picture 104" descr=""/>
          <p:cNvPicPr/>
          <p:nvPr/>
        </p:nvPicPr>
        <p:blipFill>
          <a:blip r:embed="rId2"/>
          <a:stretch/>
        </p:blipFill>
        <p:spPr>
          <a:xfrm>
            <a:off x="838080" y="2976120"/>
            <a:ext cx="10852920" cy="2832840"/>
          </a:xfrm>
          <a:prstGeom prst="rect">
            <a:avLst/>
          </a:prstGeom>
          <a:ln>
            <a:noFill/>
          </a:ln>
        </p:spPr>
      </p:pic>
      <p:sp>
        <p:nvSpPr>
          <p:cNvPr id="2173" name="CustomShape 38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CustomShape 39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CustomShape 40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CustomShape 41"/>
          <p:cNvSpPr/>
          <p:nvPr/>
        </p:nvSpPr>
        <p:spPr>
          <a:xfrm>
            <a:off x="7587360" y="2099880"/>
            <a:ext cx="3375360" cy="6771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 a high level scenario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9000" y="1164960"/>
            <a:ext cx="6038640" cy="50140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96B87DE-7111-46F2-83E2-2A6AF5BE0CE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768000" y="3238560"/>
            <a:ext cx="46393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documentation after many iterations and readjustments of the need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DD83DF8-1389-431A-92B4-F73767C92E2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79" name="CustomShape 3"/>
          <p:cNvSpPr/>
          <p:nvPr/>
        </p:nvSpPr>
        <p:spPr>
          <a:xfrm>
            <a:off x="10797120" y="356400"/>
            <a:ext cx="909360" cy="910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CustomShape 4"/>
          <p:cNvSpPr/>
          <p:nvPr/>
        </p:nvSpPr>
        <p:spPr>
          <a:xfrm>
            <a:off x="11064600" y="383400"/>
            <a:ext cx="392040" cy="43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CustomShape 5"/>
          <p:cNvSpPr/>
          <p:nvPr/>
        </p:nvSpPr>
        <p:spPr>
          <a:xfrm>
            <a:off x="10991880" y="958680"/>
            <a:ext cx="519480" cy="308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CustomShape 6"/>
          <p:cNvSpPr/>
          <p:nvPr/>
        </p:nvSpPr>
        <p:spPr>
          <a:xfrm>
            <a:off x="10991880" y="958680"/>
            <a:ext cx="259200" cy="308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CustomShape 7"/>
          <p:cNvSpPr/>
          <p:nvPr/>
        </p:nvSpPr>
        <p:spPr>
          <a:xfrm>
            <a:off x="11187360" y="787680"/>
            <a:ext cx="127800" cy="433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CustomShape 8"/>
          <p:cNvSpPr/>
          <p:nvPr/>
        </p:nvSpPr>
        <p:spPr>
          <a:xfrm>
            <a:off x="11214720" y="1085400"/>
            <a:ext cx="68760" cy="135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CustomShape 9"/>
          <p:cNvSpPr/>
          <p:nvPr/>
        </p:nvSpPr>
        <p:spPr>
          <a:xfrm>
            <a:off x="11187360" y="881640"/>
            <a:ext cx="127800" cy="86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CustomShape 10"/>
          <p:cNvSpPr/>
          <p:nvPr/>
        </p:nvSpPr>
        <p:spPr>
          <a:xfrm>
            <a:off x="10979280" y="551160"/>
            <a:ext cx="543600" cy="35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CustomShape 11"/>
          <p:cNvSpPr/>
          <p:nvPr/>
        </p:nvSpPr>
        <p:spPr>
          <a:xfrm>
            <a:off x="11251800" y="551160"/>
            <a:ext cx="271080" cy="35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12"/>
          <p:cNvSpPr/>
          <p:nvPr/>
        </p:nvSpPr>
        <p:spPr>
          <a:xfrm>
            <a:off x="11056320" y="484920"/>
            <a:ext cx="388440" cy="293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CustomShape 13"/>
          <p:cNvSpPr/>
          <p:nvPr/>
        </p:nvSpPr>
        <p:spPr>
          <a:xfrm>
            <a:off x="11071440" y="484920"/>
            <a:ext cx="363240" cy="2995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CustomShape 14"/>
          <p:cNvSpPr/>
          <p:nvPr/>
        </p:nvSpPr>
        <p:spPr>
          <a:xfrm>
            <a:off x="113943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CustomShape 15"/>
          <p:cNvSpPr/>
          <p:nvPr/>
        </p:nvSpPr>
        <p:spPr>
          <a:xfrm>
            <a:off x="11063160" y="672840"/>
            <a:ext cx="45360" cy="86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CustomShape 16"/>
          <p:cNvSpPr/>
          <p:nvPr/>
        </p:nvSpPr>
        <p:spPr>
          <a:xfrm>
            <a:off x="11127600" y="681120"/>
            <a:ext cx="247680" cy="93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CustomShape 17"/>
          <p:cNvSpPr/>
          <p:nvPr/>
        </p:nvSpPr>
        <p:spPr>
          <a:xfrm>
            <a:off x="11134440" y="684360"/>
            <a:ext cx="105120" cy="83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CustomShape 18"/>
          <p:cNvSpPr/>
          <p:nvPr/>
        </p:nvSpPr>
        <p:spPr>
          <a:xfrm>
            <a:off x="11263680" y="684360"/>
            <a:ext cx="104040" cy="83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CustomShape 19"/>
          <p:cNvSpPr/>
          <p:nvPr/>
        </p:nvSpPr>
        <p:spPr>
          <a:xfrm>
            <a:off x="11076480" y="876600"/>
            <a:ext cx="174600" cy="34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CustomShape 20"/>
          <p:cNvSpPr/>
          <p:nvPr/>
        </p:nvSpPr>
        <p:spPr>
          <a:xfrm>
            <a:off x="11251800" y="876600"/>
            <a:ext cx="173880" cy="34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CustomShape 21"/>
          <p:cNvSpPr/>
          <p:nvPr/>
        </p:nvSpPr>
        <p:spPr>
          <a:xfrm>
            <a:off x="10801440" y="1274760"/>
            <a:ext cx="8895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98" name="CustomShape 22"/>
          <p:cNvSpPr/>
          <p:nvPr/>
        </p:nvSpPr>
        <p:spPr>
          <a:xfrm>
            <a:off x="9852840" y="43200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99" name="CustomShape 23"/>
          <p:cNvSpPr/>
          <p:nvPr/>
        </p:nvSpPr>
        <p:spPr>
          <a:xfrm>
            <a:off x="9889200" y="22572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CustomShape 24"/>
          <p:cNvSpPr/>
          <p:nvPr/>
        </p:nvSpPr>
        <p:spPr>
          <a:xfrm>
            <a:off x="10265760" y="26532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CustomShape 25"/>
          <p:cNvSpPr/>
          <p:nvPr/>
        </p:nvSpPr>
        <p:spPr>
          <a:xfrm>
            <a:off x="10395720" y="46080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CustomShape 26"/>
          <p:cNvSpPr/>
          <p:nvPr/>
        </p:nvSpPr>
        <p:spPr>
          <a:xfrm>
            <a:off x="10138680" y="73044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CustomShape 27"/>
          <p:cNvSpPr/>
          <p:nvPr/>
        </p:nvSpPr>
        <p:spPr>
          <a:xfrm>
            <a:off x="10003680" y="77652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CustomShape 28"/>
          <p:cNvSpPr/>
          <p:nvPr/>
        </p:nvSpPr>
        <p:spPr>
          <a:xfrm>
            <a:off x="9887760" y="26532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CustomShape 29"/>
          <p:cNvSpPr/>
          <p:nvPr/>
        </p:nvSpPr>
        <p:spPr>
          <a:xfrm>
            <a:off x="9975240" y="22752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CustomShape 30"/>
          <p:cNvSpPr/>
          <p:nvPr/>
        </p:nvSpPr>
        <p:spPr>
          <a:xfrm>
            <a:off x="9153000" y="22248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7" name="CustomShape 31"/>
          <p:cNvSpPr/>
          <p:nvPr/>
        </p:nvSpPr>
        <p:spPr>
          <a:xfrm>
            <a:off x="9189720" y="1656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CustomShape 32"/>
          <p:cNvSpPr/>
          <p:nvPr/>
        </p:nvSpPr>
        <p:spPr>
          <a:xfrm>
            <a:off x="9565920" y="5616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CustomShape 33"/>
          <p:cNvSpPr/>
          <p:nvPr/>
        </p:nvSpPr>
        <p:spPr>
          <a:xfrm>
            <a:off x="9695880" y="25128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CustomShape 34"/>
          <p:cNvSpPr/>
          <p:nvPr/>
        </p:nvSpPr>
        <p:spPr>
          <a:xfrm>
            <a:off x="9438840" y="52128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CustomShape 35"/>
          <p:cNvSpPr/>
          <p:nvPr/>
        </p:nvSpPr>
        <p:spPr>
          <a:xfrm>
            <a:off x="9303840" y="56736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CustomShape 36"/>
          <p:cNvSpPr/>
          <p:nvPr/>
        </p:nvSpPr>
        <p:spPr>
          <a:xfrm>
            <a:off x="9187920" y="5616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CustomShape 37"/>
          <p:cNvSpPr/>
          <p:nvPr/>
        </p:nvSpPr>
        <p:spPr>
          <a:xfrm>
            <a:off x="9275400" y="1800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CustomShape 38"/>
          <p:cNvSpPr/>
          <p:nvPr/>
        </p:nvSpPr>
        <p:spPr>
          <a:xfrm>
            <a:off x="8361720" y="214920"/>
            <a:ext cx="711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15" name="CustomShape 39"/>
          <p:cNvSpPr/>
          <p:nvPr/>
        </p:nvSpPr>
        <p:spPr>
          <a:xfrm>
            <a:off x="8398080" y="8640"/>
            <a:ext cx="74052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CustomShape 40"/>
          <p:cNvSpPr/>
          <p:nvPr/>
        </p:nvSpPr>
        <p:spPr>
          <a:xfrm>
            <a:off x="8774280" y="48240"/>
            <a:ext cx="312120" cy="2455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CustomShape 41"/>
          <p:cNvSpPr/>
          <p:nvPr/>
        </p:nvSpPr>
        <p:spPr>
          <a:xfrm>
            <a:off x="8904600" y="243720"/>
            <a:ext cx="235800" cy="2055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42"/>
          <p:cNvSpPr/>
          <p:nvPr/>
        </p:nvSpPr>
        <p:spPr>
          <a:xfrm>
            <a:off x="8647200" y="513720"/>
            <a:ext cx="348480" cy="2088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CustomShape 43"/>
          <p:cNvSpPr/>
          <p:nvPr/>
        </p:nvSpPr>
        <p:spPr>
          <a:xfrm>
            <a:off x="8512200" y="559440"/>
            <a:ext cx="234360" cy="2102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CustomShape 44"/>
          <p:cNvSpPr/>
          <p:nvPr/>
        </p:nvSpPr>
        <p:spPr>
          <a:xfrm>
            <a:off x="8396640" y="48240"/>
            <a:ext cx="192960" cy="4690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CustomShape 45"/>
          <p:cNvSpPr/>
          <p:nvPr/>
        </p:nvSpPr>
        <p:spPr>
          <a:xfrm>
            <a:off x="8483760" y="10440"/>
            <a:ext cx="231120" cy="2185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2" name="Picture 55" descr=""/>
          <p:cNvPicPr/>
          <p:nvPr/>
        </p:nvPicPr>
        <p:blipFill>
          <a:blip r:embed="rId1"/>
          <a:stretch/>
        </p:blipFill>
        <p:spPr>
          <a:xfrm>
            <a:off x="1005840" y="2133720"/>
            <a:ext cx="10517400" cy="2922840"/>
          </a:xfrm>
          <a:prstGeom prst="rect">
            <a:avLst/>
          </a:prstGeom>
          <a:ln>
            <a:noFill/>
          </a:ln>
        </p:spPr>
      </p:pic>
      <p:sp>
        <p:nvSpPr>
          <p:cNvPr id="2223" name="CustomShape 46"/>
          <p:cNvSpPr/>
          <p:nvPr/>
        </p:nvSpPr>
        <p:spPr>
          <a:xfrm>
            <a:off x="11196720" y="827640"/>
            <a:ext cx="12312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CustomShape 47"/>
          <p:cNvSpPr/>
          <p:nvPr/>
        </p:nvSpPr>
        <p:spPr>
          <a:xfrm>
            <a:off x="111542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CustomShape 48"/>
          <p:cNvSpPr/>
          <p:nvPr/>
        </p:nvSpPr>
        <p:spPr>
          <a:xfrm>
            <a:off x="11314440" y="691200"/>
            <a:ext cx="4176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CustomShape 49"/>
          <p:cNvSpPr/>
          <p:nvPr/>
        </p:nvSpPr>
        <p:spPr>
          <a:xfrm>
            <a:off x="4224960" y="5367960"/>
            <a:ext cx="3375360" cy="6771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All scenarios are implemented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CustomShape 1"/>
          <p:cNvSpPr/>
          <p:nvPr/>
        </p:nvSpPr>
        <p:spPr>
          <a:xfrm>
            <a:off x="0" y="0"/>
            <a:ext cx="12191400" cy="61930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8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Library | Regression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29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25DCF69-8D85-4E5B-9A18-F84B80462240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30" name="CustomShape 4"/>
          <p:cNvSpPr/>
          <p:nvPr/>
        </p:nvSpPr>
        <p:spPr>
          <a:xfrm>
            <a:off x="635040" y="2441880"/>
            <a:ext cx="3400560" cy="3400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1" name="CustomShape 5"/>
          <p:cNvSpPr/>
          <p:nvPr/>
        </p:nvSpPr>
        <p:spPr>
          <a:xfrm>
            <a:off x="4316400" y="2441880"/>
            <a:ext cx="3400560" cy="3400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2" name="CustomShape 6"/>
          <p:cNvSpPr/>
          <p:nvPr/>
        </p:nvSpPr>
        <p:spPr>
          <a:xfrm>
            <a:off x="7997760" y="2441880"/>
            <a:ext cx="3400560" cy="3400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3" name="CustomShape 7"/>
          <p:cNvSpPr/>
          <p:nvPr/>
        </p:nvSpPr>
        <p:spPr>
          <a:xfrm>
            <a:off x="834840" y="1514880"/>
            <a:ext cx="860760" cy="86148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CustomShape 8"/>
          <p:cNvSpPr/>
          <p:nvPr/>
        </p:nvSpPr>
        <p:spPr>
          <a:xfrm>
            <a:off x="1088280" y="1540080"/>
            <a:ext cx="370800" cy="4075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CustomShape 9"/>
          <p:cNvSpPr/>
          <p:nvPr/>
        </p:nvSpPr>
        <p:spPr>
          <a:xfrm>
            <a:off x="1019160" y="2084760"/>
            <a:ext cx="49176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6" name="CustomShape 10"/>
          <p:cNvSpPr/>
          <p:nvPr/>
        </p:nvSpPr>
        <p:spPr>
          <a:xfrm>
            <a:off x="1019160" y="2084760"/>
            <a:ext cx="24552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7" name="CustomShape 11"/>
          <p:cNvSpPr/>
          <p:nvPr/>
        </p:nvSpPr>
        <p:spPr>
          <a:xfrm>
            <a:off x="1204200" y="1922760"/>
            <a:ext cx="120600" cy="4096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8" name="CustomShape 12"/>
          <p:cNvSpPr/>
          <p:nvPr/>
        </p:nvSpPr>
        <p:spPr>
          <a:xfrm>
            <a:off x="1230480" y="2204640"/>
            <a:ext cx="65160" cy="127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CustomShape 13"/>
          <p:cNvSpPr/>
          <p:nvPr/>
        </p:nvSpPr>
        <p:spPr>
          <a:xfrm>
            <a:off x="1204200" y="2011680"/>
            <a:ext cx="120600" cy="81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CustomShape 14"/>
          <p:cNvSpPr/>
          <p:nvPr/>
        </p:nvSpPr>
        <p:spPr>
          <a:xfrm>
            <a:off x="1007280" y="1698840"/>
            <a:ext cx="514440" cy="339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CustomShape 15"/>
          <p:cNvSpPr/>
          <p:nvPr/>
        </p:nvSpPr>
        <p:spPr>
          <a:xfrm>
            <a:off x="1265400" y="1698840"/>
            <a:ext cx="256680" cy="339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CustomShape 16"/>
          <p:cNvSpPr/>
          <p:nvPr/>
        </p:nvSpPr>
        <p:spPr>
          <a:xfrm>
            <a:off x="1080360" y="1636200"/>
            <a:ext cx="36756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CustomShape 17"/>
          <p:cNvSpPr/>
          <p:nvPr/>
        </p:nvSpPr>
        <p:spPr>
          <a:xfrm>
            <a:off x="1094760" y="1636200"/>
            <a:ext cx="343800" cy="283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CustomShape 18"/>
          <p:cNvSpPr/>
          <p:nvPr/>
        </p:nvSpPr>
        <p:spPr>
          <a:xfrm>
            <a:off x="1400400" y="1814040"/>
            <a:ext cx="4284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CustomShape 19"/>
          <p:cNvSpPr/>
          <p:nvPr/>
        </p:nvSpPr>
        <p:spPr>
          <a:xfrm>
            <a:off x="1086840" y="1814040"/>
            <a:ext cx="4284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CustomShape 20"/>
          <p:cNvSpPr/>
          <p:nvPr/>
        </p:nvSpPr>
        <p:spPr>
          <a:xfrm>
            <a:off x="1148040" y="1821960"/>
            <a:ext cx="234360" cy="88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CustomShape 21"/>
          <p:cNvSpPr/>
          <p:nvPr/>
        </p:nvSpPr>
        <p:spPr>
          <a:xfrm>
            <a:off x="1154160" y="1825200"/>
            <a:ext cx="9936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CustomShape 22"/>
          <p:cNvSpPr/>
          <p:nvPr/>
        </p:nvSpPr>
        <p:spPr>
          <a:xfrm>
            <a:off x="1276560" y="182520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CustomShape 23"/>
          <p:cNvSpPr/>
          <p:nvPr/>
        </p:nvSpPr>
        <p:spPr>
          <a:xfrm>
            <a:off x="1099440" y="2007000"/>
            <a:ext cx="16524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CustomShape 24"/>
          <p:cNvSpPr/>
          <p:nvPr/>
        </p:nvSpPr>
        <p:spPr>
          <a:xfrm>
            <a:off x="1265400" y="2007000"/>
            <a:ext cx="16452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CustomShape 25"/>
          <p:cNvSpPr/>
          <p:nvPr/>
        </p:nvSpPr>
        <p:spPr>
          <a:xfrm>
            <a:off x="838080" y="2299680"/>
            <a:ext cx="842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252" name="Picture 29" descr=""/>
          <p:cNvPicPr/>
          <p:nvPr/>
        </p:nvPicPr>
        <p:blipFill>
          <a:blip r:embed="rId1"/>
          <a:stretch/>
        </p:blipFill>
        <p:spPr>
          <a:xfrm>
            <a:off x="727200" y="3340800"/>
            <a:ext cx="3208320" cy="969120"/>
          </a:xfrm>
          <a:prstGeom prst="rect">
            <a:avLst/>
          </a:prstGeom>
          <a:ln>
            <a:noFill/>
          </a:ln>
        </p:spPr>
      </p:pic>
      <p:pic>
        <p:nvPicPr>
          <p:cNvPr id="2253" name="Picture 30" descr=""/>
          <p:cNvPicPr/>
          <p:nvPr/>
        </p:nvPicPr>
        <p:blipFill>
          <a:blip r:embed="rId2"/>
          <a:stretch/>
        </p:blipFill>
        <p:spPr>
          <a:xfrm>
            <a:off x="1442160" y="4343760"/>
            <a:ext cx="2025000" cy="1018440"/>
          </a:xfrm>
          <a:prstGeom prst="rect">
            <a:avLst/>
          </a:prstGeom>
          <a:ln>
            <a:noFill/>
          </a:ln>
        </p:spPr>
      </p:pic>
      <p:pic>
        <p:nvPicPr>
          <p:cNvPr id="2254" name="Picture 31" descr=""/>
          <p:cNvPicPr/>
          <p:nvPr/>
        </p:nvPicPr>
        <p:blipFill>
          <a:blip r:embed="rId3"/>
          <a:stretch/>
        </p:blipFill>
        <p:spPr>
          <a:xfrm>
            <a:off x="4484160" y="3445560"/>
            <a:ext cx="3101040" cy="1354320"/>
          </a:xfrm>
          <a:prstGeom prst="rect">
            <a:avLst/>
          </a:prstGeom>
          <a:ln>
            <a:noFill/>
          </a:ln>
        </p:spPr>
      </p:pic>
      <p:pic>
        <p:nvPicPr>
          <p:cNvPr id="2255" name="Picture 33" descr=""/>
          <p:cNvPicPr/>
          <p:nvPr/>
        </p:nvPicPr>
        <p:blipFill>
          <a:blip r:embed="rId4"/>
          <a:stretch/>
        </p:blipFill>
        <p:spPr>
          <a:xfrm>
            <a:off x="8316000" y="3333240"/>
            <a:ext cx="2646360" cy="1607760"/>
          </a:xfrm>
          <a:prstGeom prst="rect">
            <a:avLst/>
          </a:prstGeom>
          <a:ln>
            <a:noFill/>
          </a:ln>
        </p:spPr>
      </p:pic>
      <p:pic>
        <p:nvPicPr>
          <p:cNvPr id="2256" name="Picture 32" descr=""/>
          <p:cNvPicPr/>
          <p:nvPr/>
        </p:nvPicPr>
        <p:blipFill>
          <a:blip r:embed="rId5"/>
          <a:stretch/>
        </p:blipFill>
        <p:spPr>
          <a:xfrm>
            <a:off x="9128520" y="4524840"/>
            <a:ext cx="1891080" cy="566640"/>
          </a:xfrm>
          <a:prstGeom prst="rect">
            <a:avLst/>
          </a:prstGeom>
          <a:ln>
            <a:noFill/>
          </a:ln>
        </p:spPr>
      </p:pic>
      <p:sp>
        <p:nvSpPr>
          <p:cNvPr id="2257" name="CustomShape 26"/>
          <p:cNvSpPr/>
          <p:nvPr/>
        </p:nvSpPr>
        <p:spPr>
          <a:xfrm flipH="1">
            <a:off x="2342520" y="2007000"/>
            <a:ext cx="740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8" name="CustomShape 27"/>
          <p:cNvSpPr/>
          <p:nvPr/>
        </p:nvSpPr>
        <p:spPr>
          <a:xfrm>
            <a:off x="9744120" y="2007000"/>
            <a:ext cx="1608840" cy="143784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9" name="CustomShape 28"/>
          <p:cNvSpPr/>
          <p:nvPr/>
        </p:nvSpPr>
        <p:spPr>
          <a:xfrm>
            <a:off x="2438280" y="1449720"/>
            <a:ext cx="73051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Regular regression tests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0" name="CustomShape 29"/>
          <p:cNvSpPr/>
          <p:nvPr/>
        </p:nvSpPr>
        <p:spPr>
          <a:xfrm>
            <a:off x="905040" y="2778480"/>
            <a:ext cx="28663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 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1" name="CustomShape 30"/>
          <p:cNvSpPr/>
          <p:nvPr/>
        </p:nvSpPr>
        <p:spPr>
          <a:xfrm>
            <a:off x="4583520" y="2778480"/>
            <a:ext cx="28663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Source Code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2" name="CustomShape 31"/>
          <p:cNvSpPr/>
          <p:nvPr/>
        </p:nvSpPr>
        <p:spPr>
          <a:xfrm>
            <a:off x="8302680" y="2604240"/>
            <a:ext cx="28663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Continuous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3" name="CustomShape 32"/>
          <p:cNvSpPr/>
          <p:nvPr/>
        </p:nvSpPr>
        <p:spPr>
          <a:xfrm>
            <a:off x="4055400" y="3780360"/>
            <a:ext cx="250920" cy="685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4" name="CustomShape 33"/>
          <p:cNvSpPr/>
          <p:nvPr/>
        </p:nvSpPr>
        <p:spPr>
          <a:xfrm>
            <a:off x="7731000" y="3780360"/>
            <a:ext cx="250920" cy="685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5" name="CustomShape 34"/>
          <p:cNvSpPr/>
          <p:nvPr/>
        </p:nvSpPr>
        <p:spPr>
          <a:xfrm>
            <a:off x="1213920" y="1953720"/>
            <a:ext cx="100440" cy="35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6" name="CustomShape 35"/>
          <p:cNvSpPr/>
          <p:nvPr/>
        </p:nvSpPr>
        <p:spPr>
          <a:xfrm>
            <a:off x="1179360" y="184248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7" name="CustomShape 36"/>
          <p:cNvSpPr/>
          <p:nvPr/>
        </p:nvSpPr>
        <p:spPr>
          <a:xfrm>
            <a:off x="1309680" y="184248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69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FAA6FFD-D994-45AE-B608-FD5065B0400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70" name="CustomShape 3"/>
          <p:cNvSpPr/>
          <p:nvPr/>
        </p:nvSpPr>
        <p:spPr>
          <a:xfrm>
            <a:off x="2136240" y="1356840"/>
            <a:ext cx="847080" cy="849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CustomShape 4"/>
          <p:cNvSpPr/>
          <p:nvPr/>
        </p:nvSpPr>
        <p:spPr>
          <a:xfrm>
            <a:off x="2318760" y="1918080"/>
            <a:ext cx="483120" cy="288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CustomShape 5"/>
          <p:cNvSpPr/>
          <p:nvPr/>
        </p:nvSpPr>
        <p:spPr>
          <a:xfrm>
            <a:off x="2480760" y="1923480"/>
            <a:ext cx="17064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CustomShape 6"/>
          <p:cNvSpPr/>
          <p:nvPr/>
        </p:nvSpPr>
        <p:spPr>
          <a:xfrm>
            <a:off x="2500200" y="1744200"/>
            <a:ext cx="119160" cy="238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CustomShape 7"/>
          <p:cNvSpPr/>
          <p:nvPr/>
        </p:nvSpPr>
        <p:spPr>
          <a:xfrm>
            <a:off x="2500200" y="1846800"/>
            <a:ext cx="11916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CustomShape 8"/>
          <p:cNvSpPr/>
          <p:nvPr/>
        </p:nvSpPr>
        <p:spPr>
          <a:xfrm>
            <a:off x="2306160" y="1538280"/>
            <a:ext cx="506520" cy="3344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CustomShape 9"/>
          <p:cNvSpPr/>
          <p:nvPr/>
        </p:nvSpPr>
        <p:spPr>
          <a:xfrm>
            <a:off x="2559960" y="1538280"/>
            <a:ext cx="253080" cy="334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CustomShape 10"/>
          <p:cNvSpPr/>
          <p:nvPr/>
        </p:nvSpPr>
        <p:spPr>
          <a:xfrm>
            <a:off x="2378880" y="1476720"/>
            <a:ext cx="361080" cy="2732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CustomShape 11"/>
          <p:cNvSpPr/>
          <p:nvPr/>
        </p:nvSpPr>
        <p:spPr>
          <a:xfrm>
            <a:off x="2692800" y="165204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CustomShape 12"/>
          <p:cNvSpPr/>
          <p:nvPr/>
        </p:nvSpPr>
        <p:spPr>
          <a:xfrm>
            <a:off x="2383560" y="165204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CustomShape 13"/>
          <p:cNvSpPr/>
          <p:nvPr/>
        </p:nvSpPr>
        <p:spPr>
          <a:xfrm>
            <a:off x="2504160" y="1922040"/>
            <a:ext cx="110520" cy="2844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CustomShape 14"/>
          <p:cNvSpPr/>
          <p:nvPr/>
        </p:nvSpPr>
        <p:spPr>
          <a:xfrm>
            <a:off x="2454840" y="188748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CustomShape 15"/>
          <p:cNvSpPr/>
          <p:nvPr/>
        </p:nvSpPr>
        <p:spPr>
          <a:xfrm>
            <a:off x="2561400" y="188748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CustomShape 16"/>
          <p:cNvSpPr/>
          <p:nvPr/>
        </p:nvSpPr>
        <p:spPr>
          <a:xfrm>
            <a:off x="2087640" y="220860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84" name="CustomShape 17"/>
          <p:cNvSpPr/>
          <p:nvPr/>
        </p:nvSpPr>
        <p:spPr>
          <a:xfrm>
            <a:off x="8580240" y="1356840"/>
            <a:ext cx="866160" cy="866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CustomShape 18"/>
          <p:cNvSpPr/>
          <p:nvPr/>
        </p:nvSpPr>
        <p:spPr>
          <a:xfrm>
            <a:off x="8835120" y="1382400"/>
            <a:ext cx="372960" cy="41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CustomShape 19"/>
          <p:cNvSpPr/>
          <p:nvPr/>
        </p:nvSpPr>
        <p:spPr>
          <a:xfrm>
            <a:off x="8765640" y="1930320"/>
            <a:ext cx="494640" cy="293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CustomShape 20"/>
          <p:cNvSpPr/>
          <p:nvPr/>
        </p:nvSpPr>
        <p:spPr>
          <a:xfrm>
            <a:off x="8765640" y="1930320"/>
            <a:ext cx="246960" cy="293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CustomShape 21"/>
          <p:cNvSpPr/>
          <p:nvPr/>
        </p:nvSpPr>
        <p:spPr>
          <a:xfrm>
            <a:off x="8951760" y="1767240"/>
            <a:ext cx="121680" cy="412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CustomShape 22"/>
          <p:cNvSpPr/>
          <p:nvPr/>
        </p:nvSpPr>
        <p:spPr>
          <a:xfrm>
            <a:off x="8978040" y="2050920"/>
            <a:ext cx="65520" cy="128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0" name="CustomShape 23"/>
          <p:cNvSpPr/>
          <p:nvPr/>
        </p:nvSpPr>
        <p:spPr>
          <a:xfrm>
            <a:off x="8951760" y="1856880"/>
            <a:ext cx="121680" cy="82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CustomShape 24"/>
          <p:cNvSpPr/>
          <p:nvPr/>
        </p:nvSpPr>
        <p:spPr>
          <a:xfrm>
            <a:off x="8753400" y="1542240"/>
            <a:ext cx="517680" cy="34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CustomShape 25"/>
          <p:cNvSpPr/>
          <p:nvPr/>
        </p:nvSpPr>
        <p:spPr>
          <a:xfrm>
            <a:off x="9012960" y="1542240"/>
            <a:ext cx="258120" cy="342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CustomShape 26"/>
          <p:cNvSpPr/>
          <p:nvPr/>
        </p:nvSpPr>
        <p:spPr>
          <a:xfrm>
            <a:off x="8826840" y="1478880"/>
            <a:ext cx="370080" cy="279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CustomShape 27"/>
          <p:cNvSpPr/>
          <p:nvPr/>
        </p:nvSpPr>
        <p:spPr>
          <a:xfrm>
            <a:off x="8841240" y="1478880"/>
            <a:ext cx="345960" cy="28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CustomShape 28"/>
          <p:cNvSpPr/>
          <p:nvPr/>
        </p:nvSpPr>
        <p:spPr>
          <a:xfrm>
            <a:off x="9149040" y="16578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CustomShape 29"/>
          <p:cNvSpPr/>
          <p:nvPr/>
        </p:nvSpPr>
        <p:spPr>
          <a:xfrm>
            <a:off x="8833320" y="16578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CustomShape 30"/>
          <p:cNvSpPr/>
          <p:nvPr/>
        </p:nvSpPr>
        <p:spPr>
          <a:xfrm>
            <a:off x="8894880" y="1666080"/>
            <a:ext cx="235800" cy="88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31"/>
          <p:cNvSpPr/>
          <p:nvPr/>
        </p:nvSpPr>
        <p:spPr>
          <a:xfrm>
            <a:off x="8901360" y="1668960"/>
            <a:ext cx="10008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CustomShape 32"/>
          <p:cNvSpPr/>
          <p:nvPr/>
        </p:nvSpPr>
        <p:spPr>
          <a:xfrm>
            <a:off x="9024480" y="166896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CustomShape 33"/>
          <p:cNvSpPr/>
          <p:nvPr/>
        </p:nvSpPr>
        <p:spPr>
          <a:xfrm>
            <a:off x="8846280" y="1852200"/>
            <a:ext cx="166320" cy="327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CustomShape 34"/>
          <p:cNvSpPr/>
          <p:nvPr/>
        </p:nvSpPr>
        <p:spPr>
          <a:xfrm>
            <a:off x="9012960" y="1852200"/>
            <a:ext cx="165600" cy="327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CustomShape 35"/>
          <p:cNvSpPr/>
          <p:nvPr/>
        </p:nvSpPr>
        <p:spPr>
          <a:xfrm>
            <a:off x="8568720" y="21988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3" name="CustomShape 36"/>
          <p:cNvSpPr/>
          <p:nvPr/>
        </p:nvSpPr>
        <p:spPr>
          <a:xfrm flipV="1">
            <a:off x="7553160" y="136908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4" name="CustomShape 37"/>
          <p:cNvSpPr/>
          <p:nvPr/>
        </p:nvSpPr>
        <p:spPr>
          <a:xfrm>
            <a:off x="3139920" y="234504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5" name="CustomShape 38"/>
          <p:cNvSpPr/>
          <p:nvPr/>
        </p:nvSpPr>
        <p:spPr>
          <a:xfrm flipH="1" flipV="1">
            <a:off x="7552440" y="426996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6" name="CustomShape 39"/>
          <p:cNvSpPr/>
          <p:nvPr/>
        </p:nvSpPr>
        <p:spPr>
          <a:xfrm flipH="1">
            <a:off x="3139200" y="421236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7" name="CustomShape 40"/>
          <p:cNvSpPr/>
          <p:nvPr/>
        </p:nvSpPr>
        <p:spPr>
          <a:xfrm>
            <a:off x="5349600" y="924480"/>
            <a:ext cx="764640" cy="76572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CustomShape 41"/>
          <p:cNvSpPr/>
          <p:nvPr/>
        </p:nvSpPr>
        <p:spPr>
          <a:xfrm>
            <a:off x="5294160" y="1273320"/>
            <a:ext cx="118080" cy="694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CustomShape 42"/>
          <p:cNvSpPr/>
          <p:nvPr/>
        </p:nvSpPr>
        <p:spPr>
          <a:xfrm>
            <a:off x="5286960" y="1139040"/>
            <a:ext cx="8895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Emails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0" name="CustomShape 43"/>
          <p:cNvSpPr/>
          <p:nvPr/>
        </p:nvSpPr>
        <p:spPr>
          <a:xfrm>
            <a:off x="4127760" y="2378520"/>
            <a:ext cx="32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1" name="CustomShape 44"/>
          <p:cNvSpPr/>
          <p:nvPr/>
        </p:nvSpPr>
        <p:spPr>
          <a:xfrm>
            <a:off x="3956040" y="1783440"/>
            <a:ext cx="37393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that both PO and DEV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2" name="CustomShape 45"/>
          <p:cNvSpPr/>
          <p:nvPr/>
        </p:nvSpPr>
        <p:spPr>
          <a:xfrm flipH="1">
            <a:off x="4053600" y="5016960"/>
            <a:ext cx="32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3" name="CustomShape 46"/>
          <p:cNvSpPr/>
          <p:nvPr/>
        </p:nvSpPr>
        <p:spPr>
          <a:xfrm>
            <a:off x="3830400" y="5142960"/>
            <a:ext cx="37393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4" name="CustomShape 47"/>
          <p:cNvSpPr/>
          <p:nvPr/>
        </p:nvSpPr>
        <p:spPr>
          <a:xfrm rot="5400000">
            <a:off x="8254440" y="3593520"/>
            <a:ext cx="14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5" name="CustomShape 48"/>
          <p:cNvSpPr/>
          <p:nvPr/>
        </p:nvSpPr>
        <p:spPr>
          <a:xfrm flipH="1">
            <a:off x="2492280" y="3562920"/>
            <a:ext cx="14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6" name="CustomShape 49"/>
          <p:cNvSpPr/>
          <p:nvPr/>
        </p:nvSpPr>
        <p:spPr>
          <a:xfrm>
            <a:off x="9096120" y="3156840"/>
            <a:ext cx="15386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7" name="CustomShape 50"/>
          <p:cNvSpPr/>
          <p:nvPr/>
        </p:nvSpPr>
        <p:spPr>
          <a:xfrm>
            <a:off x="1395720" y="3100680"/>
            <a:ext cx="837360" cy="8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CustomShape 51"/>
          <p:cNvSpPr/>
          <p:nvPr/>
        </p:nvSpPr>
        <p:spPr>
          <a:xfrm>
            <a:off x="1397520" y="3099960"/>
            <a:ext cx="835560" cy="836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9" name="CustomShape 52"/>
          <p:cNvSpPr/>
          <p:nvPr/>
        </p:nvSpPr>
        <p:spPr>
          <a:xfrm>
            <a:off x="1576440" y="3652560"/>
            <a:ext cx="476640" cy="2840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0" name="CustomShape 53"/>
          <p:cNvSpPr/>
          <p:nvPr/>
        </p:nvSpPr>
        <p:spPr>
          <a:xfrm>
            <a:off x="2008080" y="3745800"/>
            <a:ext cx="45360" cy="1440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CustomShape 54"/>
          <p:cNvSpPr/>
          <p:nvPr/>
        </p:nvSpPr>
        <p:spPr>
          <a:xfrm>
            <a:off x="1920960" y="3681000"/>
            <a:ext cx="49680" cy="2419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2" name="CustomShape 55"/>
          <p:cNvSpPr/>
          <p:nvPr/>
        </p:nvSpPr>
        <p:spPr>
          <a:xfrm>
            <a:off x="1832760" y="3654000"/>
            <a:ext cx="52200" cy="2808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CustomShape 56"/>
          <p:cNvSpPr/>
          <p:nvPr/>
        </p:nvSpPr>
        <p:spPr>
          <a:xfrm>
            <a:off x="1747080" y="3654000"/>
            <a:ext cx="49680" cy="2808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CustomShape 57"/>
          <p:cNvSpPr/>
          <p:nvPr/>
        </p:nvSpPr>
        <p:spPr>
          <a:xfrm>
            <a:off x="1659240" y="3679200"/>
            <a:ext cx="50400" cy="2433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CustomShape 58"/>
          <p:cNvSpPr/>
          <p:nvPr/>
        </p:nvSpPr>
        <p:spPr>
          <a:xfrm>
            <a:off x="1576440" y="3747600"/>
            <a:ext cx="46800" cy="141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CustomShape 59"/>
          <p:cNvSpPr/>
          <p:nvPr/>
        </p:nvSpPr>
        <p:spPr>
          <a:xfrm>
            <a:off x="1611720" y="3717000"/>
            <a:ext cx="406440" cy="522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CustomShape 60"/>
          <p:cNvSpPr/>
          <p:nvPr/>
        </p:nvSpPr>
        <p:spPr>
          <a:xfrm>
            <a:off x="1577880" y="3804840"/>
            <a:ext cx="473760" cy="496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CustomShape 61"/>
          <p:cNvSpPr/>
          <p:nvPr/>
        </p:nvSpPr>
        <p:spPr>
          <a:xfrm>
            <a:off x="1626840" y="3891960"/>
            <a:ext cx="376560" cy="442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CustomShape 62"/>
          <p:cNvSpPr/>
          <p:nvPr/>
        </p:nvSpPr>
        <p:spPr>
          <a:xfrm>
            <a:off x="2008080" y="3745800"/>
            <a:ext cx="10080" cy="230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CustomShape 63"/>
          <p:cNvSpPr/>
          <p:nvPr/>
        </p:nvSpPr>
        <p:spPr>
          <a:xfrm>
            <a:off x="2008080" y="3804840"/>
            <a:ext cx="43560" cy="496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CustomShape 64"/>
          <p:cNvSpPr/>
          <p:nvPr/>
        </p:nvSpPr>
        <p:spPr>
          <a:xfrm>
            <a:off x="1920960" y="3717000"/>
            <a:ext cx="4968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CustomShape 65"/>
          <p:cNvSpPr/>
          <p:nvPr/>
        </p:nvSpPr>
        <p:spPr>
          <a:xfrm>
            <a:off x="1920960" y="3804840"/>
            <a:ext cx="4968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CustomShape 66"/>
          <p:cNvSpPr/>
          <p:nvPr/>
        </p:nvSpPr>
        <p:spPr>
          <a:xfrm>
            <a:off x="1920960" y="3891960"/>
            <a:ext cx="49680" cy="306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CustomShape 67"/>
          <p:cNvSpPr/>
          <p:nvPr/>
        </p:nvSpPr>
        <p:spPr>
          <a:xfrm>
            <a:off x="1832760" y="3717000"/>
            <a:ext cx="5220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CustomShape 68"/>
          <p:cNvSpPr/>
          <p:nvPr/>
        </p:nvSpPr>
        <p:spPr>
          <a:xfrm>
            <a:off x="1832760" y="3804840"/>
            <a:ext cx="5220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CustomShape 69"/>
          <p:cNvSpPr/>
          <p:nvPr/>
        </p:nvSpPr>
        <p:spPr>
          <a:xfrm>
            <a:off x="1832760" y="3891960"/>
            <a:ext cx="52200" cy="428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CustomShape 70"/>
          <p:cNvSpPr/>
          <p:nvPr/>
        </p:nvSpPr>
        <p:spPr>
          <a:xfrm>
            <a:off x="1747080" y="3717000"/>
            <a:ext cx="4968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CustomShape 71"/>
          <p:cNvSpPr/>
          <p:nvPr/>
        </p:nvSpPr>
        <p:spPr>
          <a:xfrm>
            <a:off x="1747080" y="3804840"/>
            <a:ext cx="4968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CustomShape 72"/>
          <p:cNvSpPr/>
          <p:nvPr/>
        </p:nvSpPr>
        <p:spPr>
          <a:xfrm>
            <a:off x="1747080" y="3891960"/>
            <a:ext cx="49680" cy="428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CustomShape 73"/>
          <p:cNvSpPr/>
          <p:nvPr/>
        </p:nvSpPr>
        <p:spPr>
          <a:xfrm>
            <a:off x="1659240" y="3717000"/>
            <a:ext cx="5040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CustomShape 74"/>
          <p:cNvSpPr/>
          <p:nvPr/>
        </p:nvSpPr>
        <p:spPr>
          <a:xfrm>
            <a:off x="1659240" y="3804840"/>
            <a:ext cx="5040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CustomShape 75"/>
          <p:cNvSpPr/>
          <p:nvPr/>
        </p:nvSpPr>
        <p:spPr>
          <a:xfrm>
            <a:off x="1659240" y="3891960"/>
            <a:ext cx="50400" cy="306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CustomShape 76"/>
          <p:cNvSpPr/>
          <p:nvPr/>
        </p:nvSpPr>
        <p:spPr>
          <a:xfrm>
            <a:off x="1611720" y="3747600"/>
            <a:ext cx="11520" cy="216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CustomShape 77"/>
          <p:cNvSpPr/>
          <p:nvPr/>
        </p:nvSpPr>
        <p:spPr>
          <a:xfrm>
            <a:off x="1577880" y="3804840"/>
            <a:ext cx="45360" cy="496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CustomShape 78"/>
          <p:cNvSpPr/>
          <p:nvPr/>
        </p:nvSpPr>
        <p:spPr>
          <a:xfrm>
            <a:off x="1756080" y="3495600"/>
            <a:ext cx="117000" cy="235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CustomShape 79"/>
          <p:cNvSpPr/>
          <p:nvPr/>
        </p:nvSpPr>
        <p:spPr>
          <a:xfrm>
            <a:off x="1756080" y="3580560"/>
            <a:ext cx="117000" cy="81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CustomShape 80"/>
          <p:cNvSpPr/>
          <p:nvPr/>
        </p:nvSpPr>
        <p:spPr>
          <a:xfrm>
            <a:off x="1564920" y="3278520"/>
            <a:ext cx="500400" cy="3297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CustomShape 81"/>
          <p:cNvSpPr/>
          <p:nvPr/>
        </p:nvSpPr>
        <p:spPr>
          <a:xfrm>
            <a:off x="1636200" y="3218040"/>
            <a:ext cx="357480" cy="2678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CustomShape 82"/>
          <p:cNvSpPr/>
          <p:nvPr/>
        </p:nvSpPr>
        <p:spPr>
          <a:xfrm>
            <a:off x="1658160" y="3165120"/>
            <a:ext cx="313920" cy="2800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CustomShape 83"/>
          <p:cNvSpPr/>
          <p:nvPr/>
        </p:nvSpPr>
        <p:spPr>
          <a:xfrm>
            <a:off x="1598760" y="3301200"/>
            <a:ext cx="433080" cy="1576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CustomShape 84"/>
          <p:cNvSpPr/>
          <p:nvPr/>
        </p:nvSpPr>
        <p:spPr>
          <a:xfrm>
            <a:off x="1671480" y="3318120"/>
            <a:ext cx="284760" cy="2739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CustomShape 85"/>
          <p:cNvSpPr/>
          <p:nvPr/>
        </p:nvSpPr>
        <p:spPr>
          <a:xfrm>
            <a:off x="1815840" y="3327480"/>
            <a:ext cx="174600" cy="2808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CustomShape 86"/>
          <p:cNvSpPr/>
          <p:nvPr/>
        </p:nvSpPr>
        <p:spPr>
          <a:xfrm>
            <a:off x="1720440" y="3191760"/>
            <a:ext cx="190440" cy="1065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CustomShape 87"/>
          <p:cNvSpPr/>
          <p:nvPr/>
        </p:nvSpPr>
        <p:spPr>
          <a:xfrm>
            <a:off x="1639800" y="3312000"/>
            <a:ext cx="335880" cy="1562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CustomShape 88"/>
          <p:cNvSpPr/>
          <p:nvPr/>
        </p:nvSpPr>
        <p:spPr>
          <a:xfrm>
            <a:off x="1946880" y="3390120"/>
            <a:ext cx="42120" cy="79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CustomShape 89"/>
          <p:cNvSpPr/>
          <p:nvPr/>
        </p:nvSpPr>
        <p:spPr>
          <a:xfrm>
            <a:off x="1642320" y="3390120"/>
            <a:ext cx="42120" cy="79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CustomShape 90"/>
          <p:cNvSpPr/>
          <p:nvPr/>
        </p:nvSpPr>
        <p:spPr>
          <a:xfrm>
            <a:off x="1641600" y="3677040"/>
            <a:ext cx="97200" cy="2386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CustomShape 91"/>
          <p:cNvSpPr/>
          <p:nvPr/>
        </p:nvSpPr>
        <p:spPr>
          <a:xfrm>
            <a:off x="1886400" y="3666240"/>
            <a:ext cx="117000" cy="2602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CustomShape 92"/>
          <p:cNvSpPr/>
          <p:nvPr/>
        </p:nvSpPr>
        <p:spPr>
          <a:xfrm>
            <a:off x="1679760" y="3623400"/>
            <a:ext cx="286920" cy="1854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CustomShape 93"/>
          <p:cNvSpPr/>
          <p:nvPr/>
        </p:nvSpPr>
        <p:spPr>
          <a:xfrm>
            <a:off x="1662840" y="3663360"/>
            <a:ext cx="294840" cy="159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CustomShape 94"/>
          <p:cNvSpPr/>
          <p:nvPr/>
        </p:nvSpPr>
        <p:spPr>
          <a:xfrm>
            <a:off x="1666800" y="3400920"/>
            <a:ext cx="297000" cy="2440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CustomShape 95"/>
          <p:cNvSpPr/>
          <p:nvPr/>
        </p:nvSpPr>
        <p:spPr>
          <a:xfrm>
            <a:off x="1761480" y="3507120"/>
            <a:ext cx="107280" cy="698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CustomShape 96"/>
          <p:cNvSpPr/>
          <p:nvPr/>
        </p:nvSpPr>
        <p:spPr>
          <a:xfrm>
            <a:off x="1699560" y="3396240"/>
            <a:ext cx="229680" cy="77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CustomShape 97"/>
          <p:cNvSpPr/>
          <p:nvPr/>
        </p:nvSpPr>
        <p:spPr>
          <a:xfrm>
            <a:off x="1341000" y="394272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65" name="Picture 12" descr=""/>
          <p:cNvPicPr/>
          <p:nvPr/>
        </p:nvPicPr>
        <p:blipFill>
          <a:blip r:embed="rId1"/>
          <a:stretch/>
        </p:blipFill>
        <p:spPr>
          <a:xfrm>
            <a:off x="2274840" y="4729680"/>
            <a:ext cx="820800" cy="967320"/>
          </a:xfrm>
          <a:prstGeom prst="rect">
            <a:avLst/>
          </a:prstGeom>
          <a:ln>
            <a:noFill/>
          </a:ln>
        </p:spPr>
      </p:pic>
      <p:pic>
        <p:nvPicPr>
          <p:cNvPr id="2366" name="Picture 194" descr=""/>
          <p:cNvPicPr/>
          <p:nvPr/>
        </p:nvPicPr>
        <p:blipFill>
          <a:blip r:embed="rId2"/>
          <a:stretch/>
        </p:blipFill>
        <p:spPr>
          <a:xfrm>
            <a:off x="8555040" y="4825440"/>
            <a:ext cx="556200" cy="655200"/>
          </a:xfrm>
          <a:prstGeom prst="rect">
            <a:avLst/>
          </a:prstGeom>
          <a:ln>
            <a:noFill/>
          </a:ln>
        </p:spPr>
      </p:pic>
      <p:sp>
        <p:nvSpPr>
          <p:cNvPr id="2367" name="CustomShape 98"/>
          <p:cNvSpPr/>
          <p:nvPr/>
        </p:nvSpPr>
        <p:spPr>
          <a:xfrm>
            <a:off x="2382120" y="256500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68" name="CustomShape 99"/>
          <p:cNvSpPr/>
          <p:nvPr/>
        </p:nvSpPr>
        <p:spPr>
          <a:xfrm>
            <a:off x="3650400" y="439416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69" name="CustomShape 100"/>
          <p:cNvSpPr/>
          <p:nvPr/>
        </p:nvSpPr>
        <p:spPr>
          <a:xfrm>
            <a:off x="6291360" y="442944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0" name="CustomShape 101"/>
          <p:cNvSpPr/>
          <p:nvPr/>
        </p:nvSpPr>
        <p:spPr>
          <a:xfrm>
            <a:off x="3973680" y="2821680"/>
            <a:ext cx="37393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1" name="CustomShape 102"/>
          <p:cNvSpPr/>
          <p:nvPr/>
        </p:nvSpPr>
        <p:spPr>
          <a:xfrm>
            <a:off x="7631640" y="261576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2" name="CustomShape 103"/>
          <p:cNvSpPr/>
          <p:nvPr/>
        </p:nvSpPr>
        <p:spPr>
          <a:xfrm>
            <a:off x="1873440" y="5667120"/>
            <a:ext cx="1385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3" name="CustomShape 104"/>
          <p:cNvSpPr/>
          <p:nvPr/>
        </p:nvSpPr>
        <p:spPr>
          <a:xfrm>
            <a:off x="7925400" y="5697720"/>
            <a:ext cx="19033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4" name="CustomShape 105"/>
          <p:cNvSpPr/>
          <p:nvPr/>
        </p:nvSpPr>
        <p:spPr>
          <a:xfrm>
            <a:off x="2332800" y="3601800"/>
            <a:ext cx="17809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3300"/>
                </a:solidFill>
                <a:latin typeface="Calibri"/>
                <a:ea typeface="DejaVu Sans"/>
              </a:rPr>
              <a:t>Difficult to access to the accurate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5" name="CustomShape 106"/>
          <p:cNvSpPr/>
          <p:nvPr/>
        </p:nvSpPr>
        <p:spPr>
          <a:xfrm>
            <a:off x="982800" y="1370160"/>
            <a:ext cx="114156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6" name="CustomShape 107"/>
          <p:cNvSpPr/>
          <p:nvPr/>
        </p:nvSpPr>
        <p:spPr>
          <a:xfrm>
            <a:off x="8951040" y="1808280"/>
            <a:ext cx="10728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7" name="CustomShape 108"/>
          <p:cNvSpPr/>
          <p:nvPr/>
        </p:nvSpPr>
        <p:spPr>
          <a:xfrm>
            <a:off x="8913960" y="168912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8" name="CustomShape 109"/>
          <p:cNvSpPr/>
          <p:nvPr/>
        </p:nvSpPr>
        <p:spPr>
          <a:xfrm>
            <a:off x="9053640" y="168912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9" name="CustomShape 110"/>
          <p:cNvSpPr/>
          <p:nvPr/>
        </p:nvSpPr>
        <p:spPr>
          <a:xfrm>
            <a:off x="2507040" y="1785600"/>
            <a:ext cx="10728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0" name="CustomShape 111"/>
          <p:cNvSpPr/>
          <p:nvPr/>
        </p:nvSpPr>
        <p:spPr>
          <a:xfrm>
            <a:off x="2469960" y="166644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1" name="CustomShape 112"/>
          <p:cNvSpPr/>
          <p:nvPr/>
        </p:nvSpPr>
        <p:spPr>
          <a:xfrm>
            <a:off x="2609280" y="166644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2" name="CustomShape 113"/>
          <p:cNvSpPr/>
          <p:nvPr/>
        </p:nvSpPr>
        <p:spPr>
          <a:xfrm>
            <a:off x="1760400" y="3519000"/>
            <a:ext cx="96840" cy="33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3" name="CustomShape 114"/>
          <p:cNvSpPr/>
          <p:nvPr/>
        </p:nvSpPr>
        <p:spPr>
          <a:xfrm>
            <a:off x="1726920" y="3411360"/>
            <a:ext cx="32760" cy="32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CustomShape 115"/>
          <p:cNvSpPr/>
          <p:nvPr/>
        </p:nvSpPr>
        <p:spPr>
          <a:xfrm>
            <a:off x="1852920" y="3411360"/>
            <a:ext cx="32760" cy="32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5" name="" descr=""/>
          <p:cNvPicPr/>
          <p:nvPr/>
        </p:nvPicPr>
        <p:blipFill>
          <a:blip r:embed="rId3"/>
          <a:stretch/>
        </p:blipFill>
        <p:spPr>
          <a:xfrm>
            <a:off x="4137840" y="3178800"/>
            <a:ext cx="3494880" cy="99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7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BFDED10-AAEA-4BC3-BA72-A4280F5B5DC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88" name="CustomShape 3"/>
          <p:cNvSpPr/>
          <p:nvPr/>
        </p:nvSpPr>
        <p:spPr>
          <a:xfrm>
            <a:off x="2136240" y="1356840"/>
            <a:ext cx="847080" cy="849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CustomShape 4"/>
          <p:cNvSpPr/>
          <p:nvPr/>
        </p:nvSpPr>
        <p:spPr>
          <a:xfrm>
            <a:off x="2318760" y="1918080"/>
            <a:ext cx="483120" cy="288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0" name="CustomShape 5"/>
          <p:cNvSpPr/>
          <p:nvPr/>
        </p:nvSpPr>
        <p:spPr>
          <a:xfrm>
            <a:off x="2480760" y="1923480"/>
            <a:ext cx="170640" cy="188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1" name="CustomShape 6"/>
          <p:cNvSpPr/>
          <p:nvPr/>
        </p:nvSpPr>
        <p:spPr>
          <a:xfrm>
            <a:off x="2500200" y="1744200"/>
            <a:ext cx="119160" cy="238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CustomShape 7"/>
          <p:cNvSpPr/>
          <p:nvPr/>
        </p:nvSpPr>
        <p:spPr>
          <a:xfrm>
            <a:off x="2500200" y="1846800"/>
            <a:ext cx="11916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CustomShape 8"/>
          <p:cNvSpPr/>
          <p:nvPr/>
        </p:nvSpPr>
        <p:spPr>
          <a:xfrm>
            <a:off x="2306160" y="1538280"/>
            <a:ext cx="506520" cy="3344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CustomShape 9"/>
          <p:cNvSpPr/>
          <p:nvPr/>
        </p:nvSpPr>
        <p:spPr>
          <a:xfrm>
            <a:off x="2559960" y="1538280"/>
            <a:ext cx="253080" cy="334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CustomShape 10"/>
          <p:cNvSpPr/>
          <p:nvPr/>
        </p:nvSpPr>
        <p:spPr>
          <a:xfrm>
            <a:off x="2378880" y="1476720"/>
            <a:ext cx="361080" cy="2732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CustomShape 11"/>
          <p:cNvSpPr/>
          <p:nvPr/>
        </p:nvSpPr>
        <p:spPr>
          <a:xfrm>
            <a:off x="2692800" y="165204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CustomShape 12"/>
          <p:cNvSpPr/>
          <p:nvPr/>
        </p:nvSpPr>
        <p:spPr>
          <a:xfrm>
            <a:off x="2383560" y="1652040"/>
            <a:ext cx="4248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CustomShape 13"/>
          <p:cNvSpPr/>
          <p:nvPr/>
        </p:nvSpPr>
        <p:spPr>
          <a:xfrm>
            <a:off x="2504160" y="1922040"/>
            <a:ext cx="110520" cy="2844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CustomShape 14"/>
          <p:cNvSpPr/>
          <p:nvPr/>
        </p:nvSpPr>
        <p:spPr>
          <a:xfrm>
            <a:off x="2454840" y="188748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CustomShape 15"/>
          <p:cNvSpPr/>
          <p:nvPr/>
        </p:nvSpPr>
        <p:spPr>
          <a:xfrm>
            <a:off x="2561400" y="1887480"/>
            <a:ext cx="102600" cy="1112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CustomShape 16"/>
          <p:cNvSpPr/>
          <p:nvPr/>
        </p:nvSpPr>
        <p:spPr>
          <a:xfrm>
            <a:off x="2087640" y="220860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2" name="CustomShape 17"/>
          <p:cNvSpPr/>
          <p:nvPr/>
        </p:nvSpPr>
        <p:spPr>
          <a:xfrm>
            <a:off x="8580240" y="1356840"/>
            <a:ext cx="866160" cy="866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3" name="CustomShape 18"/>
          <p:cNvSpPr/>
          <p:nvPr/>
        </p:nvSpPr>
        <p:spPr>
          <a:xfrm>
            <a:off x="8835120" y="1382400"/>
            <a:ext cx="372960" cy="41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4" name="CustomShape 19"/>
          <p:cNvSpPr/>
          <p:nvPr/>
        </p:nvSpPr>
        <p:spPr>
          <a:xfrm>
            <a:off x="8765640" y="1930320"/>
            <a:ext cx="494640" cy="293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CustomShape 20"/>
          <p:cNvSpPr/>
          <p:nvPr/>
        </p:nvSpPr>
        <p:spPr>
          <a:xfrm>
            <a:off x="8765640" y="1930320"/>
            <a:ext cx="246960" cy="293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6" name="CustomShape 21"/>
          <p:cNvSpPr/>
          <p:nvPr/>
        </p:nvSpPr>
        <p:spPr>
          <a:xfrm>
            <a:off x="8951760" y="1767240"/>
            <a:ext cx="121680" cy="412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CustomShape 22"/>
          <p:cNvSpPr/>
          <p:nvPr/>
        </p:nvSpPr>
        <p:spPr>
          <a:xfrm>
            <a:off x="8978040" y="2050920"/>
            <a:ext cx="65520" cy="128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8" name="CustomShape 23"/>
          <p:cNvSpPr/>
          <p:nvPr/>
        </p:nvSpPr>
        <p:spPr>
          <a:xfrm>
            <a:off x="8951760" y="1856880"/>
            <a:ext cx="121680" cy="82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CustomShape 24"/>
          <p:cNvSpPr/>
          <p:nvPr/>
        </p:nvSpPr>
        <p:spPr>
          <a:xfrm>
            <a:off x="8753400" y="1542240"/>
            <a:ext cx="517680" cy="34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CustomShape 25"/>
          <p:cNvSpPr/>
          <p:nvPr/>
        </p:nvSpPr>
        <p:spPr>
          <a:xfrm>
            <a:off x="9012960" y="1542240"/>
            <a:ext cx="258120" cy="342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CustomShape 26"/>
          <p:cNvSpPr/>
          <p:nvPr/>
        </p:nvSpPr>
        <p:spPr>
          <a:xfrm>
            <a:off x="8826840" y="1478880"/>
            <a:ext cx="370080" cy="279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CustomShape 27"/>
          <p:cNvSpPr/>
          <p:nvPr/>
        </p:nvSpPr>
        <p:spPr>
          <a:xfrm>
            <a:off x="8841240" y="1478880"/>
            <a:ext cx="345960" cy="28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CustomShape 28"/>
          <p:cNvSpPr/>
          <p:nvPr/>
        </p:nvSpPr>
        <p:spPr>
          <a:xfrm>
            <a:off x="9149040" y="16578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CustomShape 29"/>
          <p:cNvSpPr/>
          <p:nvPr/>
        </p:nvSpPr>
        <p:spPr>
          <a:xfrm>
            <a:off x="8833320" y="1657800"/>
            <a:ext cx="43200" cy="82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CustomShape 30"/>
          <p:cNvSpPr/>
          <p:nvPr/>
        </p:nvSpPr>
        <p:spPr>
          <a:xfrm>
            <a:off x="8894880" y="1666080"/>
            <a:ext cx="235800" cy="88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CustomShape 31"/>
          <p:cNvSpPr/>
          <p:nvPr/>
        </p:nvSpPr>
        <p:spPr>
          <a:xfrm>
            <a:off x="8901360" y="1668960"/>
            <a:ext cx="10008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CustomShape 32"/>
          <p:cNvSpPr/>
          <p:nvPr/>
        </p:nvSpPr>
        <p:spPr>
          <a:xfrm>
            <a:off x="9024480" y="166896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CustomShape 33"/>
          <p:cNvSpPr/>
          <p:nvPr/>
        </p:nvSpPr>
        <p:spPr>
          <a:xfrm>
            <a:off x="8846280" y="1852200"/>
            <a:ext cx="166320" cy="327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CustomShape 34"/>
          <p:cNvSpPr/>
          <p:nvPr/>
        </p:nvSpPr>
        <p:spPr>
          <a:xfrm>
            <a:off x="9012960" y="1852200"/>
            <a:ext cx="165600" cy="327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CustomShape 35"/>
          <p:cNvSpPr/>
          <p:nvPr/>
        </p:nvSpPr>
        <p:spPr>
          <a:xfrm>
            <a:off x="8568720" y="219888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21" name="CustomShape 36"/>
          <p:cNvSpPr/>
          <p:nvPr/>
        </p:nvSpPr>
        <p:spPr>
          <a:xfrm flipV="1">
            <a:off x="7553160" y="136908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2" name="CustomShape 37"/>
          <p:cNvSpPr/>
          <p:nvPr/>
        </p:nvSpPr>
        <p:spPr>
          <a:xfrm>
            <a:off x="3139920" y="234504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3" name="CustomShape 38"/>
          <p:cNvSpPr/>
          <p:nvPr/>
        </p:nvSpPr>
        <p:spPr>
          <a:xfrm flipH="1" flipV="1">
            <a:off x="7552440" y="426996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4" name="CustomShape 39"/>
          <p:cNvSpPr/>
          <p:nvPr/>
        </p:nvSpPr>
        <p:spPr>
          <a:xfrm flipH="1">
            <a:off x="3139200" y="4212360"/>
            <a:ext cx="91368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5" name="CustomShape 40"/>
          <p:cNvSpPr/>
          <p:nvPr/>
        </p:nvSpPr>
        <p:spPr>
          <a:xfrm>
            <a:off x="5349600" y="924480"/>
            <a:ext cx="764640" cy="76572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CustomShape 41"/>
          <p:cNvSpPr/>
          <p:nvPr/>
        </p:nvSpPr>
        <p:spPr>
          <a:xfrm>
            <a:off x="5294160" y="1273320"/>
            <a:ext cx="118080" cy="694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CustomShape 42"/>
          <p:cNvSpPr/>
          <p:nvPr/>
        </p:nvSpPr>
        <p:spPr>
          <a:xfrm>
            <a:off x="4127760" y="2378520"/>
            <a:ext cx="32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8" name="CustomShape 43"/>
          <p:cNvSpPr/>
          <p:nvPr/>
        </p:nvSpPr>
        <p:spPr>
          <a:xfrm>
            <a:off x="3956040" y="1783440"/>
            <a:ext cx="37393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that both PO and DEV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29" name="CustomShape 44"/>
          <p:cNvSpPr/>
          <p:nvPr/>
        </p:nvSpPr>
        <p:spPr>
          <a:xfrm flipH="1">
            <a:off x="4053600" y="5016960"/>
            <a:ext cx="329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0" name="CustomShape 45"/>
          <p:cNvSpPr/>
          <p:nvPr/>
        </p:nvSpPr>
        <p:spPr>
          <a:xfrm>
            <a:off x="3830400" y="5142960"/>
            <a:ext cx="37393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31" name="CustomShape 46"/>
          <p:cNvSpPr/>
          <p:nvPr/>
        </p:nvSpPr>
        <p:spPr>
          <a:xfrm rot="5400000">
            <a:off x="8254440" y="3593520"/>
            <a:ext cx="1462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2" name="CustomShape 47"/>
          <p:cNvSpPr/>
          <p:nvPr/>
        </p:nvSpPr>
        <p:spPr>
          <a:xfrm flipH="1">
            <a:off x="2492280" y="3562920"/>
            <a:ext cx="100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3" name="CustomShape 48"/>
          <p:cNvSpPr/>
          <p:nvPr/>
        </p:nvSpPr>
        <p:spPr>
          <a:xfrm>
            <a:off x="9096120" y="3156840"/>
            <a:ext cx="15386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34" name="CustomShape 49"/>
          <p:cNvSpPr/>
          <p:nvPr/>
        </p:nvSpPr>
        <p:spPr>
          <a:xfrm>
            <a:off x="1395720" y="3100680"/>
            <a:ext cx="837360" cy="8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5" name="CustomShape 50"/>
          <p:cNvSpPr/>
          <p:nvPr/>
        </p:nvSpPr>
        <p:spPr>
          <a:xfrm>
            <a:off x="1397520" y="3099960"/>
            <a:ext cx="835560" cy="836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CustomShape 51"/>
          <p:cNvSpPr/>
          <p:nvPr/>
        </p:nvSpPr>
        <p:spPr>
          <a:xfrm>
            <a:off x="1576440" y="3652560"/>
            <a:ext cx="476640" cy="2840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CustomShape 52"/>
          <p:cNvSpPr/>
          <p:nvPr/>
        </p:nvSpPr>
        <p:spPr>
          <a:xfrm>
            <a:off x="2008080" y="3745800"/>
            <a:ext cx="45360" cy="1440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CustomShape 53"/>
          <p:cNvSpPr/>
          <p:nvPr/>
        </p:nvSpPr>
        <p:spPr>
          <a:xfrm>
            <a:off x="1920960" y="3681000"/>
            <a:ext cx="49680" cy="2419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CustomShape 54"/>
          <p:cNvSpPr/>
          <p:nvPr/>
        </p:nvSpPr>
        <p:spPr>
          <a:xfrm>
            <a:off x="1832760" y="3654000"/>
            <a:ext cx="52200" cy="2808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0" name="CustomShape 55"/>
          <p:cNvSpPr/>
          <p:nvPr/>
        </p:nvSpPr>
        <p:spPr>
          <a:xfrm>
            <a:off x="1747080" y="3654000"/>
            <a:ext cx="49680" cy="2808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CustomShape 56"/>
          <p:cNvSpPr/>
          <p:nvPr/>
        </p:nvSpPr>
        <p:spPr>
          <a:xfrm>
            <a:off x="1659240" y="3679200"/>
            <a:ext cx="50400" cy="2433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CustomShape 57"/>
          <p:cNvSpPr/>
          <p:nvPr/>
        </p:nvSpPr>
        <p:spPr>
          <a:xfrm>
            <a:off x="1576440" y="3747600"/>
            <a:ext cx="46800" cy="141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CustomShape 58"/>
          <p:cNvSpPr/>
          <p:nvPr/>
        </p:nvSpPr>
        <p:spPr>
          <a:xfrm>
            <a:off x="1611720" y="3717000"/>
            <a:ext cx="406440" cy="522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CustomShape 59"/>
          <p:cNvSpPr/>
          <p:nvPr/>
        </p:nvSpPr>
        <p:spPr>
          <a:xfrm>
            <a:off x="1577880" y="3804840"/>
            <a:ext cx="473760" cy="496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CustomShape 60"/>
          <p:cNvSpPr/>
          <p:nvPr/>
        </p:nvSpPr>
        <p:spPr>
          <a:xfrm>
            <a:off x="1626840" y="3891960"/>
            <a:ext cx="376560" cy="442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CustomShape 61"/>
          <p:cNvSpPr/>
          <p:nvPr/>
        </p:nvSpPr>
        <p:spPr>
          <a:xfrm>
            <a:off x="2008080" y="3745800"/>
            <a:ext cx="10080" cy="230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CustomShape 62"/>
          <p:cNvSpPr/>
          <p:nvPr/>
        </p:nvSpPr>
        <p:spPr>
          <a:xfrm>
            <a:off x="2008080" y="3804840"/>
            <a:ext cx="43560" cy="496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CustomShape 63"/>
          <p:cNvSpPr/>
          <p:nvPr/>
        </p:nvSpPr>
        <p:spPr>
          <a:xfrm>
            <a:off x="1920960" y="3717000"/>
            <a:ext cx="4968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CustomShape 64"/>
          <p:cNvSpPr/>
          <p:nvPr/>
        </p:nvSpPr>
        <p:spPr>
          <a:xfrm>
            <a:off x="1920960" y="3804840"/>
            <a:ext cx="4968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CustomShape 65"/>
          <p:cNvSpPr/>
          <p:nvPr/>
        </p:nvSpPr>
        <p:spPr>
          <a:xfrm>
            <a:off x="1920960" y="3891960"/>
            <a:ext cx="49680" cy="306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CustomShape 66"/>
          <p:cNvSpPr/>
          <p:nvPr/>
        </p:nvSpPr>
        <p:spPr>
          <a:xfrm>
            <a:off x="1832760" y="3717000"/>
            <a:ext cx="5220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CustomShape 67"/>
          <p:cNvSpPr/>
          <p:nvPr/>
        </p:nvSpPr>
        <p:spPr>
          <a:xfrm>
            <a:off x="1832760" y="3804840"/>
            <a:ext cx="5220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CustomShape 68"/>
          <p:cNvSpPr/>
          <p:nvPr/>
        </p:nvSpPr>
        <p:spPr>
          <a:xfrm>
            <a:off x="1832760" y="3891960"/>
            <a:ext cx="52200" cy="428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CustomShape 69"/>
          <p:cNvSpPr/>
          <p:nvPr/>
        </p:nvSpPr>
        <p:spPr>
          <a:xfrm>
            <a:off x="1747080" y="3717000"/>
            <a:ext cx="4968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CustomShape 70"/>
          <p:cNvSpPr/>
          <p:nvPr/>
        </p:nvSpPr>
        <p:spPr>
          <a:xfrm>
            <a:off x="1747080" y="3804840"/>
            <a:ext cx="4968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CustomShape 71"/>
          <p:cNvSpPr/>
          <p:nvPr/>
        </p:nvSpPr>
        <p:spPr>
          <a:xfrm>
            <a:off x="1747080" y="3891960"/>
            <a:ext cx="49680" cy="428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CustomShape 72"/>
          <p:cNvSpPr/>
          <p:nvPr/>
        </p:nvSpPr>
        <p:spPr>
          <a:xfrm>
            <a:off x="1659240" y="3717000"/>
            <a:ext cx="50400" cy="52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CustomShape 73"/>
          <p:cNvSpPr/>
          <p:nvPr/>
        </p:nvSpPr>
        <p:spPr>
          <a:xfrm>
            <a:off x="1659240" y="3804840"/>
            <a:ext cx="50400" cy="49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CustomShape 74"/>
          <p:cNvSpPr/>
          <p:nvPr/>
        </p:nvSpPr>
        <p:spPr>
          <a:xfrm>
            <a:off x="1659240" y="3891960"/>
            <a:ext cx="50400" cy="306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CustomShape 75"/>
          <p:cNvSpPr/>
          <p:nvPr/>
        </p:nvSpPr>
        <p:spPr>
          <a:xfrm>
            <a:off x="1611720" y="3747600"/>
            <a:ext cx="11520" cy="216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CustomShape 76"/>
          <p:cNvSpPr/>
          <p:nvPr/>
        </p:nvSpPr>
        <p:spPr>
          <a:xfrm>
            <a:off x="1577880" y="3804840"/>
            <a:ext cx="45360" cy="496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CustomShape 77"/>
          <p:cNvSpPr/>
          <p:nvPr/>
        </p:nvSpPr>
        <p:spPr>
          <a:xfrm>
            <a:off x="1756080" y="3495600"/>
            <a:ext cx="117000" cy="235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CustomShape 78"/>
          <p:cNvSpPr/>
          <p:nvPr/>
        </p:nvSpPr>
        <p:spPr>
          <a:xfrm>
            <a:off x="1756080" y="3580560"/>
            <a:ext cx="117000" cy="81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CustomShape 79"/>
          <p:cNvSpPr/>
          <p:nvPr/>
        </p:nvSpPr>
        <p:spPr>
          <a:xfrm>
            <a:off x="1564920" y="3278520"/>
            <a:ext cx="500400" cy="3297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CustomShape 80"/>
          <p:cNvSpPr/>
          <p:nvPr/>
        </p:nvSpPr>
        <p:spPr>
          <a:xfrm>
            <a:off x="1636200" y="3218040"/>
            <a:ext cx="357480" cy="2678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81"/>
          <p:cNvSpPr/>
          <p:nvPr/>
        </p:nvSpPr>
        <p:spPr>
          <a:xfrm>
            <a:off x="1658160" y="3165120"/>
            <a:ext cx="313920" cy="2800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CustomShape 82"/>
          <p:cNvSpPr/>
          <p:nvPr/>
        </p:nvSpPr>
        <p:spPr>
          <a:xfrm>
            <a:off x="1598760" y="3301200"/>
            <a:ext cx="433080" cy="1576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CustomShape 83"/>
          <p:cNvSpPr/>
          <p:nvPr/>
        </p:nvSpPr>
        <p:spPr>
          <a:xfrm>
            <a:off x="1671480" y="3318120"/>
            <a:ext cx="284760" cy="2739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CustomShape 84"/>
          <p:cNvSpPr/>
          <p:nvPr/>
        </p:nvSpPr>
        <p:spPr>
          <a:xfrm>
            <a:off x="1815840" y="3327480"/>
            <a:ext cx="174600" cy="2808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CustomShape 85"/>
          <p:cNvSpPr/>
          <p:nvPr/>
        </p:nvSpPr>
        <p:spPr>
          <a:xfrm>
            <a:off x="1720440" y="3191760"/>
            <a:ext cx="190440" cy="1065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CustomShape 86"/>
          <p:cNvSpPr/>
          <p:nvPr/>
        </p:nvSpPr>
        <p:spPr>
          <a:xfrm>
            <a:off x="1639800" y="3312000"/>
            <a:ext cx="335880" cy="1562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CustomShape 87"/>
          <p:cNvSpPr/>
          <p:nvPr/>
        </p:nvSpPr>
        <p:spPr>
          <a:xfrm>
            <a:off x="1946880" y="3390120"/>
            <a:ext cx="42120" cy="79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CustomShape 88"/>
          <p:cNvSpPr/>
          <p:nvPr/>
        </p:nvSpPr>
        <p:spPr>
          <a:xfrm>
            <a:off x="1642320" y="3390120"/>
            <a:ext cx="42120" cy="79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CustomShape 89"/>
          <p:cNvSpPr/>
          <p:nvPr/>
        </p:nvSpPr>
        <p:spPr>
          <a:xfrm>
            <a:off x="1641600" y="3677040"/>
            <a:ext cx="97200" cy="2386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CustomShape 90"/>
          <p:cNvSpPr/>
          <p:nvPr/>
        </p:nvSpPr>
        <p:spPr>
          <a:xfrm>
            <a:off x="1886400" y="3666240"/>
            <a:ext cx="117000" cy="2602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CustomShape 91"/>
          <p:cNvSpPr/>
          <p:nvPr/>
        </p:nvSpPr>
        <p:spPr>
          <a:xfrm>
            <a:off x="1679760" y="3623400"/>
            <a:ext cx="286920" cy="1854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CustomShape 92"/>
          <p:cNvSpPr/>
          <p:nvPr/>
        </p:nvSpPr>
        <p:spPr>
          <a:xfrm>
            <a:off x="1662840" y="3663360"/>
            <a:ext cx="294840" cy="159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CustomShape 93"/>
          <p:cNvSpPr/>
          <p:nvPr/>
        </p:nvSpPr>
        <p:spPr>
          <a:xfrm>
            <a:off x="1666800" y="3400920"/>
            <a:ext cx="297000" cy="2440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CustomShape 94"/>
          <p:cNvSpPr/>
          <p:nvPr/>
        </p:nvSpPr>
        <p:spPr>
          <a:xfrm>
            <a:off x="1761480" y="3507120"/>
            <a:ext cx="107280" cy="698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CustomShape 95"/>
          <p:cNvSpPr/>
          <p:nvPr/>
        </p:nvSpPr>
        <p:spPr>
          <a:xfrm>
            <a:off x="1699560" y="3396240"/>
            <a:ext cx="229680" cy="77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CustomShape 96"/>
          <p:cNvSpPr/>
          <p:nvPr/>
        </p:nvSpPr>
        <p:spPr>
          <a:xfrm>
            <a:off x="1341000" y="3942720"/>
            <a:ext cx="889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82" name="Picture 12" descr=""/>
          <p:cNvPicPr/>
          <p:nvPr/>
        </p:nvPicPr>
        <p:blipFill>
          <a:blip r:embed="rId1"/>
          <a:stretch/>
        </p:blipFill>
        <p:spPr>
          <a:xfrm>
            <a:off x="2274840" y="4729680"/>
            <a:ext cx="820800" cy="967320"/>
          </a:xfrm>
          <a:prstGeom prst="rect">
            <a:avLst/>
          </a:prstGeom>
          <a:ln>
            <a:noFill/>
          </a:ln>
        </p:spPr>
      </p:pic>
      <p:pic>
        <p:nvPicPr>
          <p:cNvPr id="2483" name="Picture 194" descr=""/>
          <p:cNvPicPr/>
          <p:nvPr/>
        </p:nvPicPr>
        <p:blipFill>
          <a:blip r:embed="rId2"/>
          <a:stretch/>
        </p:blipFill>
        <p:spPr>
          <a:xfrm>
            <a:off x="8555040" y="4825440"/>
            <a:ext cx="556200" cy="655200"/>
          </a:xfrm>
          <a:prstGeom prst="rect">
            <a:avLst/>
          </a:prstGeom>
          <a:ln>
            <a:noFill/>
          </a:ln>
        </p:spPr>
      </p:pic>
      <p:sp>
        <p:nvSpPr>
          <p:cNvPr id="2484" name="CustomShape 97"/>
          <p:cNvSpPr/>
          <p:nvPr/>
        </p:nvSpPr>
        <p:spPr>
          <a:xfrm>
            <a:off x="2382120" y="256500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5" name="CustomShape 98"/>
          <p:cNvSpPr/>
          <p:nvPr/>
        </p:nvSpPr>
        <p:spPr>
          <a:xfrm>
            <a:off x="3650400" y="439416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6" name="CustomShape 99"/>
          <p:cNvSpPr/>
          <p:nvPr/>
        </p:nvSpPr>
        <p:spPr>
          <a:xfrm>
            <a:off x="6291360" y="442944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7" name="CustomShape 100"/>
          <p:cNvSpPr/>
          <p:nvPr/>
        </p:nvSpPr>
        <p:spPr>
          <a:xfrm>
            <a:off x="3973680" y="2821680"/>
            <a:ext cx="37393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88" name="CustomShape 101"/>
          <p:cNvSpPr/>
          <p:nvPr/>
        </p:nvSpPr>
        <p:spPr>
          <a:xfrm>
            <a:off x="7631640" y="2615760"/>
            <a:ext cx="1538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9" name="CustomShape 102"/>
          <p:cNvSpPr/>
          <p:nvPr/>
        </p:nvSpPr>
        <p:spPr>
          <a:xfrm>
            <a:off x="1873440" y="5667120"/>
            <a:ext cx="1385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0" name="CustomShape 103"/>
          <p:cNvSpPr/>
          <p:nvPr/>
        </p:nvSpPr>
        <p:spPr>
          <a:xfrm>
            <a:off x="7925400" y="5697720"/>
            <a:ext cx="19033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1" name="CustomShape 104"/>
          <p:cNvSpPr/>
          <p:nvPr/>
        </p:nvSpPr>
        <p:spPr>
          <a:xfrm>
            <a:off x="2332800" y="3601800"/>
            <a:ext cx="129960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4472c4"/>
                </a:solidFill>
                <a:latin typeface="Calibri"/>
                <a:ea typeface="DejaVu Sans"/>
              </a:rPr>
              <a:t>Search / Navigate by BDD Web App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2492" name="Picture 203" descr=""/>
          <p:cNvPicPr/>
          <p:nvPr/>
        </p:nvPicPr>
        <p:blipFill>
          <a:blip r:embed="rId3"/>
          <a:stretch/>
        </p:blipFill>
        <p:spPr>
          <a:xfrm>
            <a:off x="5466960" y="1039320"/>
            <a:ext cx="556920" cy="556920"/>
          </a:xfrm>
          <a:prstGeom prst="rect">
            <a:avLst/>
          </a:prstGeom>
          <a:ln>
            <a:noFill/>
          </a:ln>
        </p:spPr>
      </p:pic>
      <p:pic>
        <p:nvPicPr>
          <p:cNvPr id="2493" name="Picture 204" descr=""/>
          <p:cNvPicPr/>
          <p:nvPr/>
        </p:nvPicPr>
        <p:blipFill>
          <a:blip r:embed="rId4"/>
          <a:stretch/>
        </p:blipFill>
        <p:spPr>
          <a:xfrm>
            <a:off x="3571920" y="3263400"/>
            <a:ext cx="556920" cy="556920"/>
          </a:xfrm>
          <a:prstGeom prst="rect">
            <a:avLst/>
          </a:prstGeom>
          <a:ln>
            <a:noFill/>
          </a:ln>
        </p:spPr>
      </p:pic>
      <p:sp>
        <p:nvSpPr>
          <p:cNvPr id="2494" name="CustomShape 105"/>
          <p:cNvSpPr/>
          <p:nvPr/>
        </p:nvSpPr>
        <p:spPr>
          <a:xfrm>
            <a:off x="982800" y="1370160"/>
            <a:ext cx="114156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5" name="CustomShape 106"/>
          <p:cNvSpPr/>
          <p:nvPr/>
        </p:nvSpPr>
        <p:spPr>
          <a:xfrm>
            <a:off x="8951040" y="1808280"/>
            <a:ext cx="10728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CustomShape 107"/>
          <p:cNvSpPr/>
          <p:nvPr/>
        </p:nvSpPr>
        <p:spPr>
          <a:xfrm>
            <a:off x="8913960" y="168912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CustomShape 108"/>
          <p:cNvSpPr/>
          <p:nvPr/>
        </p:nvSpPr>
        <p:spPr>
          <a:xfrm>
            <a:off x="9053640" y="168912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CustomShape 109"/>
          <p:cNvSpPr/>
          <p:nvPr/>
        </p:nvSpPr>
        <p:spPr>
          <a:xfrm>
            <a:off x="2512440" y="1785240"/>
            <a:ext cx="10728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CustomShape 110"/>
          <p:cNvSpPr/>
          <p:nvPr/>
        </p:nvSpPr>
        <p:spPr>
          <a:xfrm>
            <a:off x="2475360" y="166608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0" name="CustomShape 111"/>
          <p:cNvSpPr/>
          <p:nvPr/>
        </p:nvSpPr>
        <p:spPr>
          <a:xfrm>
            <a:off x="2615040" y="166608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1" name="CustomShape 112"/>
          <p:cNvSpPr/>
          <p:nvPr/>
        </p:nvSpPr>
        <p:spPr>
          <a:xfrm>
            <a:off x="1760040" y="3518640"/>
            <a:ext cx="96480" cy="33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2" name="CustomShape 113"/>
          <p:cNvSpPr/>
          <p:nvPr/>
        </p:nvSpPr>
        <p:spPr>
          <a:xfrm>
            <a:off x="1726920" y="3411360"/>
            <a:ext cx="32760" cy="32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CustomShape 114"/>
          <p:cNvSpPr/>
          <p:nvPr/>
        </p:nvSpPr>
        <p:spPr>
          <a:xfrm>
            <a:off x="1852200" y="3411360"/>
            <a:ext cx="32760" cy="32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4" name="" descr=""/>
          <p:cNvPicPr/>
          <p:nvPr/>
        </p:nvPicPr>
        <p:blipFill>
          <a:blip r:embed="rId5"/>
          <a:stretch/>
        </p:blipFill>
        <p:spPr>
          <a:xfrm>
            <a:off x="4137840" y="3178800"/>
            <a:ext cx="3494880" cy="99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CustomShape 1"/>
          <p:cNvSpPr/>
          <p:nvPr/>
        </p:nvSpPr>
        <p:spPr>
          <a:xfrm>
            <a:off x="0" y="0"/>
            <a:ext cx="12191400" cy="61930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6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07" name="CustomShape 3"/>
          <p:cNvSpPr/>
          <p:nvPr/>
        </p:nvSpPr>
        <p:spPr>
          <a:xfrm>
            <a:off x="838080" y="1544040"/>
            <a:ext cx="10514880" cy="44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08" name="CustomShape 4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A763E47-450E-4A8E-8631-471AF3E5268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CustomShape 1"/>
          <p:cNvSpPr/>
          <p:nvPr/>
        </p:nvSpPr>
        <p:spPr>
          <a:xfrm>
            <a:off x="0" y="0"/>
            <a:ext cx="12191400" cy="61930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0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11" name="CustomShape 3"/>
          <p:cNvSpPr/>
          <p:nvPr/>
        </p:nvSpPr>
        <p:spPr>
          <a:xfrm>
            <a:off x="838080" y="1544040"/>
            <a:ext cx="10514880" cy="44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512" name="CustomShape 4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6BAF325-9E44-418F-A235-835497DF3A8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CustomShape 1"/>
          <p:cNvSpPr/>
          <p:nvPr/>
        </p:nvSpPr>
        <p:spPr>
          <a:xfrm>
            <a:off x="0" y="0"/>
            <a:ext cx="12191400" cy="61930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4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15" name="CustomShape 3"/>
          <p:cNvSpPr/>
          <p:nvPr/>
        </p:nvSpPr>
        <p:spPr>
          <a:xfrm>
            <a:off x="838080" y="1544040"/>
            <a:ext cx="10514880" cy="44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Failure factor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DEV or PO not involved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BDD applied during the project : need to be done a the very first step               </a:t>
            </a:r>
            <a:endParaRPr b="0" lang="en-GB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theGardener aim is to address too important use cases not really addressed yet :</a:t>
            </a:r>
            <a:endParaRPr b="0" lang="en-GB" sz="28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easily access to the scenario 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collaborative tools to help PO and DEV discussion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=&gt; https://github.com/KelkooGroup/theGardener/wiki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516" name="CustomShape 4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1EEAEE8-CB62-450F-8E4E-3626CF05D596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8" name="CustomShape 2"/>
          <p:cNvSpPr/>
          <p:nvPr/>
        </p:nvSpPr>
        <p:spPr>
          <a:xfrm>
            <a:off x="3363480" y="2927880"/>
            <a:ext cx="375300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Thank you 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2519" name="Picture 3" descr=""/>
          <p:cNvPicPr/>
          <p:nvPr/>
        </p:nvPicPr>
        <p:blipFill>
          <a:blip r:embed="rId1"/>
          <a:stretch/>
        </p:blipFill>
        <p:spPr>
          <a:xfrm>
            <a:off x="7396920" y="3322440"/>
            <a:ext cx="345240" cy="356760"/>
          </a:xfrm>
          <a:prstGeom prst="rect">
            <a:avLst/>
          </a:prstGeom>
          <a:ln>
            <a:noFill/>
          </a:ln>
        </p:spPr>
      </p:pic>
      <p:pic>
        <p:nvPicPr>
          <p:cNvPr id="2520" name="Picture 6" descr=""/>
          <p:cNvPicPr/>
          <p:nvPr/>
        </p:nvPicPr>
        <p:blipFill>
          <a:blip r:embed="rId2"/>
          <a:stretch/>
        </p:blipFill>
        <p:spPr>
          <a:xfrm rot="399600">
            <a:off x="7551360" y="1988280"/>
            <a:ext cx="261720" cy="12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6" descr=""/>
          <p:cNvPicPr/>
          <p:nvPr/>
        </p:nvPicPr>
        <p:blipFill>
          <a:blip r:embed="rId1"/>
          <a:srcRect l="31127" t="13576" r="0" b="20255"/>
          <a:stretch/>
        </p:blipFill>
        <p:spPr>
          <a:xfrm>
            <a:off x="0" y="0"/>
            <a:ext cx="12191400" cy="617616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60920" y="4952880"/>
            <a:ext cx="87379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tests that flash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Non-exhaustive 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3ECD155-D079-4E87-902D-7D3D3B2D8F5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 descr=""/>
          <p:cNvPicPr/>
          <p:nvPr/>
        </p:nvPicPr>
        <p:blipFill>
          <a:blip r:embed="rId1"/>
          <a:stretch/>
        </p:blipFill>
        <p:spPr>
          <a:xfrm>
            <a:off x="2818800" y="1095120"/>
            <a:ext cx="5967360" cy="117072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579247D-A692-4563-94DE-263174C4E46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2"/>
          <a:stretch/>
        </p:blipFill>
        <p:spPr>
          <a:xfrm>
            <a:off x="3149280" y="2317320"/>
            <a:ext cx="576720" cy="267048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5559120" y="2333520"/>
            <a:ext cx="576720" cy="267048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4"/>
          <a:stretch/>
        </p:blipFill>
        <p:spPr>
          <a:xfrm>
            <a:off x="7969320" y="2333520"/>
            <a:ext cx="576720" cy="26704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994120" y="1335240"/>
            <a:ext cx="56163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Behavior 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Driven Development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403000" y="4977720"/>
            <a:ext cx="20196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Specification by example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792680" y="4977720"/>
            <a:ext cx="20196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tests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7247880" y="4977720"/>
            <a:ext cx="20196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 documentation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Specification by an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A6C1D65-DAE8-4560-8ADF-4C88ABD7BC7D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38080" y="1539000"/>
            <a:ext cx="10514880" cy="4504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suggested suggestions are popular, available and adapted to the age of the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available books for those categories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| bookTitle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When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 | bookTitle  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82" descr=""/>
          <p:cNvPicPr/>
          <p:nvPr/>
        </p:nvPicPr>
        <p:blipFill>
          <a:blip r:embed="rId1"/>
          <a:stretch/>
        </p:blipFill>
        <p:spPr>
          <a:xfrm>
            <a:off x="9088920" y="4232160"/>
            <a:ext cx="1229040" cy="122904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9284760" y="4426920"/>
            <a:ext cx="837360" cy="837360"/>
          </a:xfrm>
          <a:prstGeom prst="diamond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838080" y="365040"/>
            <a:ext cx="10514880" cy="9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</a:rPr>
              <a:t>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38080" y="6356520"/>
            <a:ext cx="1248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07976B3-6A62-4362-A6C8-8BF52FF8E22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693160" y="1341720"/>
            <a:ext cx="1960200" cy="1965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6877440" y="1378800"/>
            <a:ext cx="1960200" cy="1965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Picture 19" descr=""/>
          <p:cNvPicPr/>
          <p:nvPr/>
        </p:nvPicPr>
        <p:blipFill>
          <a:blip r:embed="rId2"/>
          <a:stretch/>
        </p:blipFill>
        <p:spPr>
          <a:xfrm>
            <a:off x="978120" y="1711080"/>
            <a:ext cx="1229040" cy="1229040"/>
          </a:xfrm>
          <a:prstGeom prst="rect">
            <a:avLst/>
          </a:prstGeom>
          <a:ln>
            <a:noFill/>
          </a:ln>
        </p:spPr>
      </p:pic>
      <p:sp>
        <p:nvSpPr>
          <p:cNvPr id="247" name="Line 6"/>
          <p:cNvSpPr/>
          <p:nvPr/>
        </p:nvSpPr>
        <p:spPr>
          <a:xfrm>
            <a:off x="3030840" y="2342880"/>
            <a:ext cx="192024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3338280" y="2164320"/>
            <a:ext cx="992160" cy="3218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3338280" y="2181600"/>
            <a:ext cx="992160" cy="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"/>
          <p:cNvSpPr/>
          <p:nvPr/>
        </p:nvSpPr>
        <p:spPr>
          <a:xfrm>
            <a:off x="3367440" y="2181600"/>
            <a:ext cx="9327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474080" y="2172960"/>
            <a:ext cx="992160" cy="3218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1"/>
          <p:cNvSpPr/>
          <p:nvPr/>
        </p:nvSpPr>
        <p:spPr>
          <a:xfrm>
            <a:off x="4474080" y="2190240"/>
            <a:ext cx="992160" cy="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2"/>
          <p:cNvSpPr/>
          <p:nvPr/>
        </p:nvSpPr>
        <p:spPr>
          <a:xfrm>
            <a:off x="4503240" y="2190240"/>
            <a:ext cx="9327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>
            <a:off x="2202480" y="2164320"/>
            <a:ext cx="992160" cy="3218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"/>
          <p:cNvSpPr/>
          <p:nvPr/>
        </p:nvSpPr>
        <p:spPr>
          <a:xfrm>
            <a:off x="2202480" y="2181600"/>
            <a:ext cx="992160" cy="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5"/>
          <p:cNvSpPr/>
          <p:nvPr/>
        </p:nvSpPr>
        <p:spPr>
          <a:xfrm>
            <a:off x="2231640" y="2181600"/>
            <a:ext cx="9327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7" name="Line 16"/>
          <p:cNvSpPr/>
          <p:nvPr/>
        </p:nvSpPr>
        <p:spPr>
          <a:xfrm>
            <a:off x="7762320" y="1947600"/>
            <a:ext cx="326520" cy="360"/>
          </a:xfrm>
          <a:prstGeom prst="line">
            <a:avLst/>
          </a:prstGeom>
          <a:ln w="25560">
            <a:solidFill>
              <a:srgbClr val="1f7079"/>
            </a:solidFill>
            <a:round/>
            <a:head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8" name="CustomShape 17"/>
          <p:cNvSpPr/>
          <p:nvPr/>
        </p:nvSpPr>
        <p:spPr>
          <a:xfrm>
            <a:off x="6745680" y="1665720"/>
            <a:ext cx="992160" cy="4932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8"/>
          <p:cNvSpPr/>
          <p:nvPr/>
        </p:nvSpPr>
        <p:spPr>
          <a:xfrm>
            <a:off x="6745680" y="1692000"/>
            <a:ext cx="992160" cy="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9"/>
          <p:cNvSpPr/>
          <p:nvPr/>
        </p:nvSpPr>
        <p:spPr>
          <a:xfrm>
            <a:off x="6774840" y="1692000"/>
            <a:ext cx="93276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WebService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1" name="CustomShape 20"/>
          <p:cNvSpPr/>
          <p:nvPr/>
        </p:nvSpPr>
        <p:spPr>
          <a:xfrm>
            <a:off x="8126280" y="1665720"/>
            <a:ext cx="992160" cy="4932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1"/>
          <p:cNvSpPr/>
          <p:nvPr/>
        </p:nvSpPr>
        <p:spPr>
          <a:xfrm>
            <a:off x="8126280" y="1692000"/>
            <a:ext cx="992160" cy="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2"/>
          <p:cNvSpPr/>
          <p:nvPr/>
        </p:nvSpPr>
        <p:spPr>
          <a:xfrm>
            <a:off x="8155440" y="1692000"/>
            <a:ext cx="93276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Reports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4" name="CustomShape 23"/>
          <p:cNvSpPr/>
          <p:nvPr/>
        </p:nvSpPr>
        <p:spPr>
          <a:xfrm>
            <a:off x="6745320" y="2529360"/>
            <a:ext cx="992160" cy="4932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4"/>
          <p:cNvSpPr/>
          <p:nvPr/>
        </p:nvSpPr>
        <p:spPr>
          <a:xfrm>
            <a:off x="6745320" y="2555640"/>
            <a:ext cx="992160" cy="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5"/>
          <p:cNvSpPr/>
          <p:nvPr/>
        </p:nvSpPr>
        <p:spPr>
          <a:xfrm>
            <a:off x="6774120" y="2555640"/>
            <a:ext cx="93276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Cache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7" name="Line 26"/>
          <p:cNvSpPr/>
          <p:nvPr/>
        </p:nvSpPr>
        <p:spPr>
          <a:xfrm>
            <a:off x="7256880" y="2198160"/>
            <a:ext cx="360" cy="326520"/>
          </a:xfrm>
          <a:prstGeom prst="line">
            <a:avLst/>
          </a:prstGeom>
          <a:ln w="25560">
            <a:solidFill>
              <a:srgbClr val="1f707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8" name="CustomShape 27"/>
          <p:cNvSpPr/>
          <p:nvPr/>
        </p:nvSpPr>
        <p:spPr>
          <a:xfrm>
            <a:off x="7064640" y="3992760"/>
            <a:ext cx="1721160" cy="172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8"/>
          <p:cNvSpPr/>
          <p:nvPr/>
        </p:nvSpPr>
        <p:spPr>
          <a:xfrm>
            <a:off x="2812680" y="3992760"/>
            <a:ext cx="1721160" cy="172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9"/>
          <p:cNvSpPr/>
          <p:nvPr/>
        </p:nvSpPr>
        <p:spPr>
          <a:xfrm>
            <a:off x="2693160" y="3870720"/>
            <a:ext cx="1960200" cy="1965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1" name="CustomShape 30"/>
          <p:cNvSpPr/>
          <p:nvPr/>
        </p:nvSpPr>
        <p:spPr>
          <a:xfrm>
            <a:off x="2693160" y="3248640"/>
            <a:ext cx="2019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Between systems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2" name="CustomShape 31"/>
          <p:cNvSpPr/>
          <p:nvPr/>
        </p:nvSpPr>
        <p:spPr>
          <a:xfrm>
            <a:off x="5890320" y="3258360"/>
            <a:ext cx="39538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system between components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3" name="CustomShape 32"/>
          <p:cNvSpPr/>
          <p:nvPr/>
        </p:nvSpPr>
        <p:spPr>
          <a:xfrm>
            <a:off x="2691000" y="5740560"/>
            <a:ext cx="2019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component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4" name="CustomShape 33"/>
          <p:cNvSpPr/>
          <p:nvPr/>
        </p:nvSpPr>
        <p:spPr>
          <a:xfrm>
            <a:off x="6895080" y="5740560"/>
            <a:ext cx="2019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class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75" name="Picture 80" descr=""/>
          <p:cNvPicPr/>
          <p:nvPr/>
        </p:nvPicPr>
        <p:blipFill>
          <a:blip r:embed="rId3"/>
          <a:stretch/>
        </p:blipFill>
        <p:spPr>
          <a:xfrm>
            <a:off x="7064640" y="4266000"/>
            <a:ext cx="1721160" cy="1285920"/>
          </a:xfrm>
          <a:prstGeom prst="rect">
            <a:avLst/>
          </a:prstGeom>
          <a:ln>
            <a:noFill/>
          </a:ln>
        </p:spPr>
      </p:pic>
      <p:sp>
        <p:nvSpPr>
          <p:cNvPr id="276" name="CustomShape 34"/>
          <p:cNvSpPr/>
          <p:nvPr/>
        </p:nvSpPr>
        <p:spPr>
          <a:xfrm>
            <a:off x="1121760" y="2853720"/>
            <a:ext cx="948960" cy="23436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SLOW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7" name="CustomShape 35"/>
          <p:cNvSpPr/>
          <p:nvPr/>
        </p:nvSpPr>
        <p:spPr>
          <a:xfrm>
            <a:off x="9232560" y="5374800"/>
            <a:ext cx="948960" cy="23436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FAST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78" name="Picture 86" descr=""/>
          <p:cNvPicPr/>
          <p:nvPr/>
        </p:nvPicPr>
        <p:blipFill>
          <a:blip r:embed="rId4"/>
          <a:stretch/>
        </p:blipFill>
        <p:spPr>
          <a:xfrm>
            <a:off x="9381960" y="4490640"/>
            <a:ext cx="550440" cy="650160"/>
          </a:xfrm>
          <a:prstGeom prst="rect">
            <a:avLst/>
          </a:prstGeom>
          <a:ln>
            <a:noFill/>
          </a:ln>
        </p:spPr>
      </p:pic>
      <p:sp>
        <p:nvSpPr>
          <p:cNvPr id="279" name="CustomShape 36"/>
          <p:cNvSpPr/>
          <p:nvPr/>
        </p:nvSpPr>
        <p:spPr>
          <a:xfrm>
            <a:off x="1121760" y="3067200"/>
            <a:ext cx="94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HARD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0" name="CustomShape 37"/>
          <p:cNvSpPr/>
          <p:nvPr/>
        </p:nvSpPr>
        <p:spPr>
          <a:xfrm>
            <a:off x="9238320" y="5594760"/>
            <a:ext cx="948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EASY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Application>LibreOffice/5.4.6.2$Linux_X86_64 LibreOffice_project/40$Build-2</Application>
  <Words>3412</Words>
  <Paragraphs>718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2018-06-26T12:47:40Z</dcterms:created>
  <dc:creator>Andrius Busilas</dc:creator>
  <dc:description/>
  <dc:language>en-GB</dc:language>
  <cp:lastModifiedBy/>
  <dcterms:modified xsi:type="dcterms:W3CDTF">2018-10-19T18:05:11Z</dcterms:modified>
  <cp:revision>106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